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923A-4EBC-4BFB-8C46-E5E1160EC621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F17B-1E45-46A2-8033-95BB57F11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923A-4EBC-4BFB-8C46-E5E1160EC621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F17B-1E45-46A2-8033-95BB57F11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923A-4EBC-4BFB-8C46-E5E1160EC621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F17B-1E45-46A2-8033-95BB57F11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923A-4EBC-4BFB-8C46-E5E1160EC621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F17B-1E45-46A2-8033-95BB57F11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923A-4EBC-4BFB-8C46-E5E1160EC621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F17B-1E45-46A2-8033-95BB57F11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923A-4EBC-4BFB-8C46-E5E1160EC621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F17B-1E45-46A2-8033-95BB57F11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923A-4EBC-4BFB-8C46-E5E1160EC621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F17B-1E45-46A2-8033-95BB57F11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923A-4EBC-4BFB-8C46-E5E1160EC621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F17B-1E45-46A2-8033-95BB57F11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923A-4EBC-4BFB-8C46-E5E1160EC621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F17B-1E45-46A2-8033-95BB57F11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923A-4EBC-4BFB-8C46-E5E1160EC621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F17B-1E45-46A2-8033-95BB57F11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923A-4EBC-4BFB-8C46-E5E1160EC621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F17B-1E45-46A2-8033-95BB57F11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6923A-4EBC-4BFB-8C46-E5E1160EC621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4F17B-1E45-46A2-8033-95BB57F11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613623214_19-p-fon-dlya-prezentatsii-figuri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Дорожка здоровья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Средняя группа </a:t>
            </a:r>
            <a:r>
              <a:rPr lang="ru-RU" b="1" dirty="0" smtClean="0">
                <a:solidFill>
                  <a:srgbClr val="FF0000"/>
                </a:solidFill>
              </a:rPr>
              <a:t>№ 5 </a:t>
            </a:r>
            <a:r>
              <a:rPr lang="ru-RU" b="1" dirty="0" smtClean="0">
                <a:solidFill>
                  <a:srgbClr val="FF0000"/>
                </a:solidFill>
              </a:rPr>
              <a:t>«Колокольчики»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Воспитатель: Волгина Д.С.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1613623214_19-p-fon-dlya-prezentatsii-figuri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Ходьба по массажным дорожкам – это прекрасное средство тренировки мышц стопы. Ребенок ставит ножку по разному, поэтому по разному работают различные мышцы, а нервные окончания получают различные сигналы. И все это происходит в игре, благодаря чему ребенок испытывает положительные эмоции. </a:t>
            </a:r>
            <a:endParaRPr lang="ru-RU" sz="2400" dirty="0"/>
          </a:p>
        </p:txBody>
      </p:sp>
      <p:pic>
        <p:nvPicPr>
          <p:cNvPr id="1026" name="Picture 2" descr="C:\Users\Администратор\Desktop\f0e7b95fe9123d5b14f476f760f4458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111153"/>
            <a:ext cx="4138376" cy="2746847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1851_dlya-chego-nuzhny-massazhnye-i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147542"/>
            <a:ext cx="3873566" cy="2710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1643136948_14-adonius-club-p-fon-dlya-prezentatsii-zdorovii-obraz-zhizn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63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Универсальность дорожки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367240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Обыкновенной ходьбой по различным поверхностям можно лечить любую часть тела, любой орган, любой сустав. </a:t>
            </a:r>
          </a:p>
          <a:p>
            <a:r>
              <a:rPr lang="ru-RU" dirty="0" smtClean="0"/>
              <a:t>Доступность дорожки: не нужно никаких навыков и умений, один раз достаточно пройти, преодолев страх и легкий дискомфорт, а затем при повторной ходьбе уже получаешь удовольствие.</a:t>
            </a:r>
          </a:p>
          <a:p>
            <a:r>
              <a:rPr lang="ru-RU" dirty="0" smtClean="0"/>
              <a:t>Простота применения: стопа всегда с тобой. Эффективность наступает через 2-3 недели ежедневного хождения по Дорожке здоровья в течении 3-4 минут в день.</a:t>
            </a:r>
          </a:p>
          <a:p>
            <a:r>
              <a:rPr lang="ru-RU" dirty="0" smtClean="0"/>
              <a:t>Абсолютная безопасность: стимуляция точек соответствия органам приводит к предупреждению образования плоскостопия и излечению его.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643136948_14-adonius-club-p-fon-dlya-prezentatsii-zdorovii-obraz-zhizn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633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Цель: </a:t>
            </a:r>
            <a:r>
              <a:rPr lang="ru-RU" dirty="0" smtClean="0"/>
              <a:t>профилактика плоскостопия. </a:t>
            </a:r>
          </a:p>
          <a:p>
            <a:pPr marL="0" indent="0">
              <a:buNone/>
            </a:pPr>
            <a:r>
              <a:rPr lang="ru-RU" b="1" dirty="0" smtClean="0"/>
              <a:t>Задачи: </a:t>
            </a:r>
            <a:r>
              <a:rPr lang="ru-RU" dirty="0" smtClean="0"/>
              <a:t>развивать координацию движений, равновесие, стимулировать работу внутренних органов. </a:t>
            </a:r>
          </a:p>
          <a:p>
            <a:pPr marL="0" indent="0">
              <a:buNone/>
            </a:pPr>
            <a:r>
              <a:rPr lang="ru-RU" dirty="0" smtClean="0"/>
              <a:t>Дорожка представляет собой 150 см в длину, 50 см в ширину. В ней 10 отсеков, которые наполнены разнообразными материалами. </a:t>
            </a:r>
          </a:p>
          <a:p>
            <a:pPr marL="0" indent="0">
              <a:buNone/>
            </a:pPr>
            <a:r>
              <a:rPr lang="ru-RU" b="1" dirty="0" smtClean="0"/>
              <a:t>Материалы:</a:t>
            </a:r>
            <a:r>
              <a:rPr lang="ru-RU" dirty="0" smtClean="0"/>
              <a:t> </a:t>
            </a:r>
            <a:r>
              <a:rPr lang="ru-RU" dirty="0" err="1"/>
              <a:t>д</a:t>
            </a:r>
            <a:r>
              <a:rPr lang="ru-RU" dirty="0" err="1" smtClean="0"/>
              <a:t>еревяные</a:t>
            </a:r>
            <a:r>
              <a:rPr lang="ru-RU" dirty="0" smtClean="0"/>
              <a:t> </a:t>
            </a:r>
            <a:r>
              <a:rPr lang="ru-RU" dirty="0" smtClean="0"/>
              <a:t>палочки, шнурки, пуговицы, пенопласт, пластиковые крышки, пробки, губки, крупы, семечки, разная на ощупь ткань, камушки морские и ракушки, бусинки от больших до маленьких.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1643136948_14-adonius-club-p-fon-dlya-prezentatsii-zdorovii-obraz-zhizn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63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создания дорожки здоровья</a:t>
            </a:r>
            <a:endParaRPr lang="ru-RU" dirty="0"/>
          </a:p>
        </p:txBody>
      </p:sp>
      <p:pic>
        <p:nvPicPr>
          <p:cNvPr id="2050" name="Picture 2" descr="F:\Дорожка здоровья\IMG_20230220_1206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00808"/>
            <a:ext cx="5400000" cy="4049999"/>
          </a:xfrm>
          <a:prstGeom prst="rect">
            <a:avLst/>
          </a:prstGeom>
          <a:noFill/>
        </p:spPr>
      </p:pic>
      <p:pic>
        <p:nvPicPr>
          <p:cNvPr id="2051" name="Picture 3" descr="F:\Дорожка здоровья\IMG_20230220_1206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520736" y="2133000"/>
            <a:ext cx="5400000" cy="4049999"/>
          </a:xfrm>
          <a:prstGeom prst="rect">
            <a:avLst/>
          </a:prstGeom>
          <a:noFill/>
        </p:spPr>
      </p:pic>
      <p:pic>
        <p:nvPicPr>
          <p:cNvPr id="2052" name="Picture 4" descr="F:\Дорожка здоровья\IMG_20230220_1206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628800"/>
            <a:ext cx="5400000" cy="4050000"/>
          </a:xfrm>
          <a:prstGeom prst="rect">
            <a:avLst/>
          </a:prstGeom>
          <a:noFill/>
        </p:spPr>
      </p:pic>
      <p:pic>
        <p:nvPicPr>
          <p:cNvPr id="2053" name="Picture 5" descr="F:\Дорожка здоровья\IMG_20230220_1206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574770">
            <a:off x="2051345" y="1711957"/>
            <a:ext cx="5760000" cy="4320000"/>
          </a:xfrm>
          <a:prstGeom prst="rect">
            <a:avLst/>
          </a:prstGeom>
          <a:noFill/>
        </p:spPr>
      </p:pic>
      <p:pic>
        <p:nvPicPr>
          <p:cNvPr id="2054" name="Picture 6" descr="F:\Дорожка здоровья\IMG_20230220_1206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1691680" y="1556792"/>
            <a:ext cx="5400000" cy="4050000"/>
          </a:xfrm>
          <a:prstGeom prst="rect">
            <a:avLst/>
          </a:prstGeom>
          <a:noFill/>
        </p:spPr>
      </p:pic>
      <p:pic>
        <p:nvPicPr>
          <p:cNvPr id="2055" name="Picture 7" descr="F:\Дорожка здоровья\IMG_20230220_1206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6" y="1412776"/>
            <a:ext cx="5400000" cy="4050000"/>
          </a:xfrm>
          <a:prstGeom prst="rect">
            <a:avLst/>
          </a:prstGeom>
          <a:noFill/>
        </p:spPr>
      </p:pic>
      <p:pic>
        <p:nvPicPr>
          <p:cNvPr id="2056" name="Picture 8" descr="F:\Дорожка здоровья\IMG_20230220_12061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9672" y="1412776"/>
            <a:ext cx="5400000" cy="4050000"/>
          </a:xfrm>
          <a:prstGeom prst="rect">
            <a:avLst/>
          </a:prstGeom>
          <a:noFill/>
        </p:spPr>
      </p:pic>
      <p:pic>
        <p:nvPicPr>
          <p:cNvPr id="2057" name="Picture 9" descr="F:\Дорожка здоровья\IMG_20230220_12061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1680" y="1052736"/>
            <a:ext cx="5400000" cy="4049999"/>
          </a:xfrm>
          <a:prstGeom prst="rect">
            <a:avLst/>
          </a:prstGeom>
          <a:noFill/>
        </p:spPr>
      </p:pic>
      <p:pic>
        <p:nvPicPr>
          <p:cNvPr id="2058" name="Picture 10" descr="F:\Дорожка здоровья\IMG_20230220_08441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91680" y="1196752"/>
            <a:ext cx="5400000" cy="4050000"/>
          </a:xfrm>
          <a:prstGeom prst="rect">
            <a:avLst/>
          </a:prstGeom>
          <a:noFill/>
        </p:spPr>
      </p:pic>
      <p:pic>
        <p:nvPicPr>
          <p:cNvPr id="2059" name="Picture 11" descr="F:\Дорожка здоровья\IMG_20230220_08440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5400000">
            <a:off x="1952784" y="1655728"/>
            <a:ext cx="5255984" cy="405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4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3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3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3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3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3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1643136948_14-adonius-club-p-fon-dlya-prezentatsii-zdorovii-obraz-zhizn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63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Дорожка здоровья</a:t>
            </a:r>
            <a:endParaRPr lang="ru-RU" dirty="0"/>
          </a:p>
        </p:txBody>
      </p:sp>
      <p:pic>
        <p:nvPicPr>
          <p:cNvPr id="2050" name="Picture 2" descr="D:\Дорожка здоровья\IMG_20230220_1207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529894" y="1693051"/>
            <a:ext cx="5902799" cy="4427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1643136948_14-adonius-club-p-fon-dlya-prezentatsii-zdorovii-obraz-zhizn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63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 на практике</a:t>
            </a:r>
            <a:endParaRPr lang="ru-RU" dirty="0"/>
          </a:p>
        </p:txBody>
      </p:sp>
      <p:pic>
        <p:nvPicPr>
          <p:cNvPr id="1026" name="Picture 2" descr="D:\Дорожка здоровья\IMG_20230220_124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339832" y="1818000"/>
            <a:ext cx="5760000" cy="4320000"/>
          </a:xfrm>
          <a:prstGeom prst="rect">
            <a:avLst/>
          </a:prstGeom>
          <a:noFill/>
        </p:spPr>
      </p:pic>
      <p:pic>
        <p:nvPicPr>
          <p:cNvPr id="1027" name="Picture 3" descr="D:\Дорожка здоровья\IMG_20230220_1241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907784" y="1818000"/>
            <a:ext cx="5760000" cy="4320000"/>
          </a:xfrm>
          <a:prstGeom prst="rect">
            <a:avLst/>
          </a:prstGeom>
          <a:noFill/>
        </p:spPr>
      </p:pic>
      <p:pic>
        <p:nvPicPr>
          <p:cNvPr id="1028" name="Picture 4" descr="D:\Дорожка здоровья\IMG_20230220_1240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691760" y="1818000"/>
            <a:ext cx="5760000" cy="4320000"/>
          </a:xfrm>
          <a:prstGeom prst="rect">
            <a:avLst/>
          </a:prstGeom>
          <a:noFill/>
        </p:spPr>
      </p:pic>
      <p:pic>
        <p:nvPicPr>
          <p:cNvPr id="1029" name="Picture 5" descr="D:\Дорожка здоровья\IMG_20230220_1240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1547744" y="1818000"/>
            <a:ext cx="5760000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1643136948_14-adonius-club-p-fon-dlya-prezentatsii-zdorovii-obraz-zhizn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633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242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Дорожка здоровья </vt:lpstr>
      <vt:lpstr>Презентация PowerPoint</vt:lpstr>
      <vt:lpstr>Универсальность дорожки</vt:lpstr>
      <vt:lpstr>Презентация PowerPoint</vt:lpstr>
      <vt:lpstr>Этапы создания дорожки здоровья</vt:lpstr>
      <vt:lpstr>Дорожка здоровья</vt:lpstr>
      <vt:lpstr>Применение на практике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Дорожка здоровья</dc:title>
  <dc:creator>Прльзователь</dc:creator>
  <cp:lastModifiedBy>доу</cp:lastModifiedBy>
  <cp:revision>18</cp:revision>
  <dcterms:created xsi:type="dcterms:W3CDTF">2023-02-13T10:00:07Z</dcterms:created>
  <dcterms:modified xsi:type="dcterms:W3CDTF">2023-03-09T10:37:28Z</dcterms:modified>
</cp:coreProperties>
</file>