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Безопасность зимой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комп\Desktop\a48a1111bff1ттпаcc79324т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330" y="404664"/>
            <a:ext cx="8326134" cy="606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комп\Desktop\a48a1111bff1cc7932жд4т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507" y="404664"/>
            <a:ext cx="8299957" cy="60680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комп\Desktop\a48a1111bff1cc79324ce73рпca2рп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008" y="476672"/>
            <a:ext cx="8272353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комп\Desktop\a48a1111bff1cc79324ce7тт3ca2рп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352928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комп\Desktop\a48a1111bff1cc79324шгт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5"/>
            <a:ext cx="8352927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комп\Desktop\a48a1111bff1cc79324тке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280920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комп\Desktop\a48a1111bff1cc7932ро4т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352928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комп\Desktop\93599523ип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640960" cy="63367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комп\Desktop\93599523па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712968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комп\Desktop\ппаврвгг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496944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комп\Desktop\апр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7"/>
            <a:ext cx="8496944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комп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комп\Desktop\пврпаврапвг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7"/>
            <a:ext cx="8568952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комп\Desktop\a48a1111bff1cc79324ce73ca2рпип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439426"/>
            <a:ext cx="8208912" cy="6085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комп\Desktop\a48a1111bff1cc7тт9324ттce73ca2cf90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3"/>
            <a:ext cx="8301171" cy="6106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</TotalTime>
  <Words>3</Words>
  <Application>Microsoft Office PowerPoint</Application>
  <PresentationFormat>Экран (4:3)</PresentationFormat>
  <Paragraphs>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Verdana</vt:lpstr>
      <vt:lpstr>Wingdings 2</vt:lpstr>
      <vt:lpstr>Аспект</vt:lpstr>
      <vt:lpstr>Безопасность зимой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Безопасное поведение зимой</dc:title>
  <dc:creator>комп</dc:creator>
  <cp:lastModifiedBy>доу</cp:lastModifiedBy>
  <cp:revision>3</cp:revision>
  <dcterms:created xsi:type="dcterms:W3CDTF">2017-12-05T18:23:42Z</dcterms:created>
  <dcterms:modified xsi:type="dcterms:W3CDTF">2023-12-18T08:46:12Z</dcterms:modified>
</cp:coreProperties>
</file>