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53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Безопасность зимой</a:t>
            </a:r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комп\Desktop\a48a1111bff1ттпаcc79324ттce73ca2cf90b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2330" y="404664"/>
            <a:ext cx="8326134" cy="6068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комп\Desktop\a48a1111bff1cc7932жд4ттce73ca2cf90b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8507" y="404664"/>
            <a:ext cx="8299957" cy="60680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комп\Desktop\a48a1111bff1cc79324ce73рпca2рпcf90b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2008" y="476672"/>
            <a:ext cx="8272353" cy="59046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комп\Desktop\a48a1111bff1cc79324ce7тт3ca2рпcf90b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76672"/>
            <a:ext cx="8352928" cy="59046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комп\Desktop\a48a1111bff1cc79324шгттce73ca2cf90b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5"/>
            <a:ext cx="8352927" cy="60486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комп\Desktop\a48a1111bff1cc79324ткетce73ca2cf90b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8280920" cy="60486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комп\Desktop\a48a1111bff1cc7932ро4ттce73ca2cf90b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8352928" cy="61206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комп\Desktop\93599523ип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8640960" cy="63367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комп\Desktop\93599523пап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8712968" cy="62646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комп\Desktop\ппаврвгг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8496944" cy="63367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комп\Desktop\апро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7"/>
            <a:ext cx="8496944" cy="62646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комп\Desktop\im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8496944" cy="61926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комп\Desktop\пврпаврапвг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7"/>
            <a:ext cx="8568952" cy="61926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комп\Desktop\a48a1111bff1cc79324ce73ca2рпипcf90b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5" y="439426"/>
            <a:ext cx="8208912" cy="60859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комп\Desktop\a48a1111bff1cc7тт9324ттce73ca2cf90b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3"/>
            <a:ext cx="8301171" cy="61065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</TotalTime>
  <Words>3</Words>
  <Application>Microsoft Office PowerPoint</Application>
  <PresentationFormat>Экран (4:3)</PresentationFormat>
  <Paragraphs>2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Verdana</vt:lpstr>
      <vt:lpstr>Wingdings 2</vt:lpstr>
      <vt:lpstr>Аспект</vt:lpstr>
      <vt:lpstr>Безопасность зимой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Безопасное поведение зимой</dc:title>
  <dc:creator>комп</dc:creator>
  <cp:lastModifiedBy>доу</cp:lastModifiedBy>
  <cp:revision>3</cp:revision>
  <dcterms:created xsi:type="dcterms:W3CDTF">2017-12-05T18:23:42Z</dcterms:created>
  <dcterms:modified xsi:type="dcterms:W3CDTF">2023-12-18T08:46:12Z</dcterms:modified>
</cp:coreProperties>
</file>