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7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51A0-0257-4278-A476-FDCACD2A32BC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4EE-C342-4708-9990-95236F144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210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51A0-0257-4278-A476-FDCACD2A32BC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4EE-C342-4708-9990-95236F144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3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51A0-0257-4278-A476-FDCACD2A32BC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4EE-C342-4708-9990-95236F144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372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51A0-0257-4278-A476-FDCACD2A32BC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4EE-C342-4708-9990-95236F144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631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51A0-0257-4278-A476-FDCACD2A32BC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4EE-C342-4708-9990-95236F144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801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51A0-0257-4278-A476-FDCACD2A32BC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4EE-C342-4708-9990-95236F144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749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51A0-0257-4278-A476-FDCACD2A32BC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4EE-C342-4708-9990-95236F144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732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51A0-0257-4278-A476-FDCACD2A32BC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4EE-C342-4708-9990-95236F144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58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51A0-0257-4278-A476-FDCACD2A32BC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4EE-C342-4708-9990-95236F144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660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51A0-0257-4278-A476-FDCACD2A32BC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4EE-C342-4708-9990-95236F144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351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51A0-0257-4278-A476-FDCACD2A32BC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4EE-C342-4708-9990-95236F144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222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551A0-0257-4278-A476-FDCACD2A32BC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344EE-C342-4708-9990-95236F144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83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5" Type="http://schemas.openxmlformats.org/officeDocument/2006/relationships/slide" Target="slide11.xml"/><Relationship Id="rId10" Type="http://schemas.openxmlformats.org/officeDocument/2006/relationships/image" Target="../media/image19.jpe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slide" Target="slide1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7.png"/><Relationship Id="rId7" Type="http://schemas.openxmlformats.org/officeDocument/2006/relationships/image" Target="../media/image4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6.jpeg"/><Relationship Id="rId10" Type="http://schemas.openxmlformats.org/officeDocument/2006/relationships/slide" Target="slide2.xml"/><Relationship Id="rId4" Type="http://schemas.openxmlformats.org/officeDocument/2006/relationships/image" Target="../media/image38.jpeg"/><Relationship Id="rId9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425950"/>
          </a:xfrm>
        </p:spPr>
        <p:txBody>
          <a:bodyPr>
            <a:normAutofit/>
          </a:bodyPr>
          <a:lstStyle/>
          <a:p>
            <a:pPr algn="ctr"/>
            <a:r>
              <a:rPr lang="ru-RU" sz="1100" dirty="0" smtClean="0"/>
              <a:t>Муниципальное бюджетное дошкольное образовательное учреждение – детский сад №37</a:t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5400" b="1" dirty="0"/>
              <a:t>Занятие «Мой любимый край - Урал»</a:t>
            </a:r>
            <a:br>
              <a:rPr lang="ru-RU" sz="5400" b="1" dirty="0"/>
            </a:br>
            <a:r>
              <a:rPr lang="ru-RU" sz="5400" b="1" dirty="0" smtClean="0"/>
              <a:t>Старшая группа</a:t>
            </a:r>
            <a:br>
              <a:rPr lang="ru-RU" sz="5400" b="1" dirty="0" smtClean="0"/>
            </a:br>
            <a:r>
              <a:rPr lang="ru-RU" sz="5400" b="1" dirty="0" smtClean="0"/>
              <a:t>«</a:t>
            </a:r>
            <a:r>
              <a:rPr lang="ru-RU" sz="5400" b="1" smtClean="0"/>
              <a:t>Колокольчики»</a:t>
            </a:r>
            <a:br>
              <a:rPr lang="ru-RU" sz="5400" b="1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1800" b="1" dirty="0" smtClean="0"/>
              <a:t>Составила: Волгина Д.С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36042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207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Кто в каком домике живет</a:t>
            </a:r>
            <a:endParaRPr lang="ru-RU" sz="2000" b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00" y="1354452"/>
            <a:ext cx="2513326" cy="143582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126" y="1354452"/>
            <a:ext cx="2435519" cy="1435826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10668000" y="5994401"/>
            <a:ext cx="1414072" cy="86360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Далее</a:t>
            </a:r>
            <a:r>
              <a:rPr lang="ru-RU" dirty="0" err="1" smtClean="0">
                <a:hlinkClick r:id="rId5" action="ppaction://hlinksldjump"/>
              </a:rPr>
              <a:t>Слайд</a:t>
            </a:r>
            <a:r>
              <a:rPr lang="ru-RU" dirty="0" smtClean="0">
                <a:hlinkClick r:id="rId5" action="ppaction://hlinksldjump"/>
              </a:rPr>
              <a:t> 10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339" y="1354452"/>
            <a:ext cx="1399032" cy="18653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360" y="5033819"/>
            <a:ext cx="2497285" cy="16658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595" y="4857749"/>
            <a:ext cx="2765665" cy="18419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456" y="5033818"/>
            <a:ext cx="2573486" cy="17290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4334" y="5100493"/>
            <a:ext cx="1929437" cy="14470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428" y="1338191"/>
            <a:ext cx="3034256" cy="202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0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0.00326 0.5544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2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00286 0.536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2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00885 0.530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" y="2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L -0.00534 0.508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2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2072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Следы животных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557" y="987971"/>
            <a:ext cx="8134639" cy="5870027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10668000" y="5994401"/>
            <a:ext cx="1414072" cy="86360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4" action="ppaction://hlinksldjump"/>
              </a:rPr>
              <a:t>Далее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510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2072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84813"/>
            <a:ext cx="10515600" cy="589215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Всех перелётных птиц черней,</a:t>
            </a:r>
          </a:p>
          <a:p>
            <a:pPr marL="0" indent="0">
              <a:buNone/>
            </a:pPr>
            <a:r>
              <a:rPr lang="ru-RU" sz="1800" dirty="0"/>
              <a:t>Чистит пашню от червей,</a:t>
            </a:r>
          </a:p>
          <a:p>
            <a:pPr marL="0" indent="0">
              <a:buNone/>
            </a:pPr>
            <a:r>
              <a:rPr lang="ru-RU" sz="1800" dirty="0"/>
              <a:t>Взад-вперёд по пашне вскачь,</a:t>
            </a:r>
          </a:p>
          <a:p>
            <a:pPr marL="0" indent="0">
              <a:buNone/>
            </a:pPr>
            <a:r>
              <a:rPr lang="ru-RU" sz="1800" dirty="0"/>
              <a:t>А зовётся птица …...</a:t>
            </a:r>
          </a:p>
          <a:p>
            <a:pPr marL="0" indent="0">
              <a:buNone/>
            </a:pPr>
            <a:r>
              <a:rPr lang="ru-RU" sz="2000" i="1" dirty="0" smtClean="0"/>
              <a:t>(Грач)</a:t>
            </a:r>
            <a:endParaRPr lang="ru-RU" sz="20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96" y="2797401"/>
            <a:ext cx="5328383" cy="35508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485" y="113507"/>
            <a:ext cx="4109124" cy="30955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80728" y="3380352"/>
            <a:ext cx="6096000" cy="22057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Нам в хозяйстве помогает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охотно заселяет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Деревянный свой дворец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Тёмно-бронзовый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…..</a:t>
            </a:r>
          </a:p>
          <a:p>
            <a:pPr>
              <a:spcAft>
                <a:spcPts val="750"/>
              </a:spcAft>
            </a:pPr>
            <a:endParaRPr lang="ru-RU" sz="16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1600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(Скворец)</a:t>
            </a:r>
            <a:endParaRPr lang="ru-RU" sz="16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>
            <a:off x="10668000" y="5994401"/>
            <a:ext cx="1414072" cy="86360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68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2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207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94" y="0"/>
            <a:ext cx="11541084" cy="6858000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10668000" y="5994401"/>
            <a:ext cx="1414072" cy="86360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4" action="ppaction://hlinksldjump"/>
              </a:rPr>
              <a:t>Далее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84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297180" cy="32228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600" y="-67468"/>
            <a:ext cx="4831400" cy="32228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312" y="3155416"/>
            <a:ext cx="5449375" cy="3635116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10668000" y="5994401"/>
            <a:ext cx="1414072" cy="86360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6" action="ppaction://hlinksldjump"/>
              </a:rPr>
              <a:t>Далее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233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2072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6907"/>
            <a:ext cx="2067175" cy="36710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17455" cy="25630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201" y="9013"/>
            <a:ext cx="2133600" cy="2844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45" y="56142"/>
            <a:ext cx="3105727" cy="23292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374" y="2441579"/>
            <a:ext cx="2438400" cy="18288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437" y="4335895"/>
            <a:ext cx="3666635" cy="24459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001" y="4343398"/>
            <a:ext cx="3251200" cy="24384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036" y="77572"/>
            <a:ext cx="2797195" cy="17480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087" y="4804796"/>
            <a:ext cx="2636002" cy="1977002"/>
          </a:xfrm>
          <a:prstGeom prst="rect">
            <a:avLst/>
          </a:prstGeom>
        </p:spPr>
      </p:pic>
      <p:sp>
        <p:nvSpPr>
          <p:cNvPr id="14" name="Стрелка вправо 13">
            <a:hlinkClick r:id="rId12" action="ppaction://hlinksldjump"/>
          </p:cNvPr>
          <p:cNvSpPr/>
          <p:nvPr/>
        </p:nvSpPr>
        <p:spPr>
          <a:xfrm>
            <a:off x="10668000" y="5994401"/>
            <a:ext cx="1414072" cy="86360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950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207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254" y="55419"/>
            <a:ext cx="10515600" cy="9144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Игра собери грибы в корзину </a:t>
            </a:r>
            <a:endParaRPr lang="ru-RU" sz="32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31" y="1764145"/>
            <a:ext cx="4730603" cy="509385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80944" y="645679"/>
            <a:ext cx="2447460" cy="15294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7256" y="645679"/>
            <a:ext cx="2665075" cy="19988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45" y="2844799"/>
            <a:ext cx="1926953" cy="34220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375" y="2542157"/>
            <a:ext cx="1790164" cy="23868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93" y="688220"/>
            <a:ext cx="2234965" cy="15572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165" y="668769"/>
            <a:ext cx="2378583" cy="2341418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>
            <a:off x="10668000" y="5994401"/>
            <a:ext cx="1414072" cy="86360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0" action="ppaction://hlinksldjump"/>
              </a:rPr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735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-0.28086 0.174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49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28555 0.393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71" y="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85185E-6 L 0.29753 0.003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70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35261 0.3344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30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207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Карту Урала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63" y="-41564"/>
            <a:ext cx="6317673" cy="68995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9435399" y="5892799"/>
            <a:ext cx="2466109" cy="752764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err="1" smtClean="0"/>
              <a:t>Играть</a:t>
            </a:r>
            <a:r>
              <a:rPr lang="ru-RU" dirty="0" err="1" smtClean="0">
                <a:hlinkClick r:id="rId4" action="ppaction://hlinksldjump"/>
              </a:rPr>
              <a:t>Слайд</a:t>
            </a:r>
            <a:r>
              <a:rPr lang="ru-RU" dirty="0" smtClean="0">
                <a:hlinkClick r:id="rId4" action="ppaction://hlinksldjump"/>
              </a:rPr>
              <a:t> 2</a:t>
            </a:r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0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2072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793" y="-220717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Стрелка вправо 5"/>
          <p:cNvSpPr/>
          <p:nvPr/>
        </p:nvSpPr>
        <p:spPr>
          <a:xfrm>
            <a:off x="10668000" y="5994401"/>
            <a:ext cx="1414072" cy="86360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4" action="ppaction://hlinksldjump"/>
              </a:rPr>
              <a:t>Далее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57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2072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Бажов и творчество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850" y="378372"/>
            <a:ext cx="6356570" cy="4829503"/>
          </a:xfrm>
          <a:prstGeom prst="rect">
            <a:avLst/>
          </a:prstGeom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10668000" y="5994401"/>
            <a:ext cx="1414072" cy="86360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742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207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Отгадайте,  какие это сказки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26" y="1690688"/>
            <a:ext cx="5053573" cy="284263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299" y="1817833"/>
            <a:ext cx="3730483" cy="23968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814" y="1690688"/>
            <a:ext cx="2850451" cy="3986645"/>
          </a:xfrm>
          <a:prstGeom prst="rect">
            <a:avLst/>
          </a:prstGeom>
        </p:spPr>
      </p:pic>
      <p:sp>
        <p:nvSpPr>
          <p:cNvPr id="8" name="Стрелка вправо 7">
            <a:hlinkClick r:id="rId6" action="ppaction://hlinksldjump"/>
          </p:cNvPr>
          <p:cNvSpPr/>
          <p:nvPr/>
        </p:nvSpPr>
        <p:spPr>
          <a:xfrm>
            <a:off x="10668000" y="5994401"/>
            <a:ext cx="1414072" cy="86360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878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207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письмо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i="1" dirty="0"/>
              <a:t>Дети вместе с воспитателем читают письмо.</a:t>
            </a:r>
          </a:p>
          <a:p>
            <a:pPr marL="0" indent="0" algn="ctr">
              <a:buNone/>
            </a:pPr>
            <a:r>
              <a:rPr lang="ru-RU" sz="4400" i="1" dirty="0"/>
              <a:t>«Здравствуйте, люди добрые! Рассыпала я свои бусы малахитовые, волшебные, а собрать их не просто. Чтобы сделать это, нужно ответить на вопросы мудрёные. Помогите мне пожалуйста».</a:t>
            </a:r>
          </a:p>
          <a:p>
            <a:pPr algn="ctr"/>
            <a:endParaRPr lang="ru-RU" sz="4400" i="1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10668000" y="5994401"/>
            <a:ext cx="1414072" cy="86360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Далее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046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2072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1673"/>
            <a:ext cx="10515600" cy="5955290"/>
          </a:xfrm>
        </p:spPr>
        <p:txBody>
          <a:bodyPr/>
          <a:lstStyle/>
          <a:p>
            <a:r>
              <a:rPr lang="ru-RU" dirty="0"/>
              <a:t>Что издавна называли каменным поясом России</a:t>
            </a:r>
            <a:r>
              <a:rPr lang="ru-RU" dirty="0" smtClean="0"/>
              <a:t>? </a:t>
            </a:r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Чем славится земля Уральская?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46" y="913630"/>
            <a:ext cx="4331856" cy="28879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945" y="3416519"/>
            <a:ext cx="4368799" cy="3272332"/>
          </a:xfrm>
          <a:prstGeom prst="rect">
            <a:avLst/>
          </a:prstGeom>
        </p:spPr>
      </p:pic>
      <p:sp>
        <p:nvSpPr>
          <p:cNvPr id="7" name="Стрелка вправо 6">
            <a:hlinkClick r:id="rId5" action="ppaction://hlinksldjump"/>
          </p:cNvPr>
          <p:cNvSpPr/>
          <p:nvPr/>
        </p:nvSpPr>
        <p:spPr>
          <a:xfrm>
            <a:off x="10668000" y="5994401"/>
            <a:ext cx="1414072" cy="86360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501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2072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14036"/>
            <a:ext cx="10515600" cy="5862927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/>
              <a:t>Какое </a:t>
            </a:r>
            <a:r>
              <a:rPr lang="ru-RU" sz="1600" dirty="0"/>
              <a:t>животное изображено на гербе Свердловской области? </a:t>
            </a:r>
            <a:endParaRPr lang="ru-RU" sz="1600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 algn="r">
              <a:buNone/>
            </a:pPr>
            <a:r>
              <a:rPr lang="ru-RU" sz="1600" i="1" dirty="0" smtClean="0"/>
              <a:t>Белый соболь</a:t>
            </a:r>
          </a:p>
          <a:p>
            <a:pPr marL="0" indent="0">
              <a:buNone/>
            </a:pPr>
            <a:r>
              <a:rPr lang="ru-RU" sz="1600" dirty="0" smtClean="0"/>
              <a:t>Каких </a:t>
            </a:r>
            <a:r>
              <a:rPr lang="ru-RU" sz="1600" dirty="0"/>
              <a:t>ещё животных, обитающих в уральских лесах вы знаете?(Лиса, волк, медведь, белка, лось, заяц 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14036"/>
            <a:ext cx="3800762" cy="28505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25454"/>
            <a:ext cx="3666807" cy="2746525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10668000" y="5994401"/>
            <a:ext cx="1414072" cy="86360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5" action="ppaction://hlinksldjump"/>
              </a:rPr>
              <a:t>Далее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564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207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Карта </a:t>
            </a:r>
            <a:r>
              <a:rPr lang="ru-RU" dirty="0" err="1" smtClean="0"/>
              <a:t>урала</a:t>
            </a:r>
            <a:r>
              <a:rPr lang="ru-RU" dirty="0" smtClean="0"/>
              <a:t> с разделением с животными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8" y="0"/>
            <a:ext cx="10822898" cy="6858000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10668000" y="5994401"/>
            <a:ext cx="1414072" cy="86360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4" action="ppaction://hlinksldjump"/>
              </a:rPr>
              <a:t>Далее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685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179</Words>
  <Application>Microsoft Office PowerPoint</Application>
  <PresentationFormat>Широкоэкранный</PresentationFormat>
  <Paragraphs>55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Муниципальное бюджетное дошкольное образовательное учреждение – детский сад №37     Занятие «Мой любимый край - Урал» Старшая группа «Колокольчики»  Составила: Волгина Д.С</vt:lpstr>
      <vt:lpstr>Карту Урала</vt:lpstr>
      <vt:lpstr>Презентация PowerPoint</vt:lpstr>
      <vt:lpstr>Презентация PowerPoint</vt:lpstr>
      <vt:lpstr>Отгадайте,  какие это сказки</vt:lpstr>
      <vt:lpstr>письмо</vt:lpstr>
      <vt:lpstr>Презентация PowerPoint</vt:lpstr>
      <vt:lpstr>Презентация PowerPoint</vt:lpstr>
      <vt:lpstr>Презентация PowerPoint</vt:lpstr>
      <vt:lpstr>Кто в каком домике живет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собери грибы в корзину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Карту Урала</dc:title>
  <dc:creator>Cybermart</dc:creator>
  <cp:lastModifiedBy>тупень</cp:lastModifiedBy>
  <cp:revision>22</cp:revision>
  <dcterms:created xsi:type="dcterms:W3CDTF">2024-02-01T08:31:01Z</dcterms:created>
  <dcterms:modified xsi:type="dcterms:W3CDTF">2024-02-25T10:35:34Z</dcterms:modified>
</cp:coreProperties>
</file>