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38842-4840-446D-9355-98FBA1F5AFD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16E7-35F5-4F9A-AF67-7B647F2174A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6048672" cy="1152128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>М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униципальное 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бюджетное дошкольное образовательное учреждение </a:t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«Детский сад 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№ 37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>г. Екатеринбург</a:t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1">
                    <a:lumMod val="95000"/>
                  </a:schemeClr>
                </a:solidFill>
              </a:rPr>
              <a:t>«Дорожка здоровья»</a:t>
            </a:r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/>
              <a:t>Выполнила: </a:t>
            </a:r>
            <a:r>
              <a:rPr lang="ru-RU" sz="2800" i="1" dirty="0" err="1" smtClean="0"/>
              <a:t>Ломсадзе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Лиа</a:t>
            </a:r>
            <a:r>
              <a:rPr lang="ru-RU" sz="2800" i="1" dirty="0" smtClean="0"/>
              <a:t> Васильевна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64795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/>
              <a:t>Цель: </a:t>
            </a:r>
          </a:p>
          <a:p>
            <a:pPr algn="just">
              <a:buNone/>
            </a:pPr>
            <a:r>
              <a:rPr lang="ru-RU" sz="2000" b="1" i="1" dirty="0" smtClean="0"/>
              <a:t>      </a:t>
            </a:r>
            <a:r>
              <a:rPr lang="ru-RU" sz="2000" dirty="0" smtClean="0"/>
              <a:t>Создание условий </a:t>
            </a:r>
            <a:r>
              <a:rPr lang="ru-RU" sz="2000" dirty="0" smtClean="0"/>
              <a:t>для физического здоровья детей, закаливания организма при помощи использования массажных ковриков, посредством воздействия на биологически активные точки стопы. 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Задачи: </a:t>
            </a:r>
            <a:endParaRPr lang="en-US" sz="2000" b="1" i="1" dirty="0" smtClean="0"/>
          </a:p>
          <a:p>
            <a:r>
              <a:rPr lang="ru-RU" sz="2000" dirty="0" smtClean="0"/>
              <a:t>Выявить уровень культуры здоровья детей, их потребности и функциональные возможности. </a:t>
            </a:r>
            <a:endParaRPr lang="en-US" sz="2000" dirty="0" smtClean="0"/>
          </a:p>
          <a:p>
            <a:r>
              <a:rPr lang="ru-RU" sz="2000" dirty="0" smtClean="0"/>
              <a:t>Определить теоретические основы создания нестандартного оборудования с учетом особенностей детей. </a:t>
            </a:r>
            <a:endParaRPr lang="en-US" sz="2000" dirty="0" smtClean="0"/>
          </a:p>
          <a:p>
            <a:r>
              <a:rPr lang="ru-RU" sz="2000" dirty="0" smtClean="0"/>
              <a:t>Разработать и изготовить нестандартное оборудование. </a:t>
            </a:r>
            <a:endParaRPr lang="ru-RU" sz="2000" dirty="0"/>
          </a:p>
          <a:p>
            <a:r>
              <a:rPr lang="ru-RU" sz="2000" dirty="0" smtClean="0"/>
              <a:t>Обогатить двигательную среду с целью воспитания культуры здоровья у детей.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384" y="-27095"/>
            <a:ext cx="1996616" cy="223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нужна дорожка здоровья?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Дорожка здоровья в детском саду предназначена для разнообразного воздействия на детские стопы. Как известно, на них располагается огромное количество активных точек, стимуляция которых позволяет положительно влиять на прохождение разных процессов внутри организма, а также на работу органов и систем. Регулярное массажное воздействие на стопы помогает ежедневно и совершено без труда улучшить здоровье ребенка. И дорожка здоровья позволяет сделать этот процесс не только полезным, но и весьма увлекательным. Детям такая конструкция будет крайне полезна, ведь она представляет собой не только средство профилактики, но и является замечательным вариантом терапии плоскостопия. Прогулки по такой дорожке рекомендуется совмещать с процедурами закаливания. Благодаря этому, здоровье деток действительно значительно улучшится.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40256"/>
            <a:ext cx="1530320" cy="191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92696"/>
            <a:ext cx="2090429" cy="4750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692696"/>
            <a:ext cx="2088232" cy="4750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692695"/>
            <a:ext cx="2252867" cy="4750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Дорожка выполненная своими руками</a:t>
            </a:r>
            <a:r>
              <a:rPr lang="ru-RU" sz="2000" b="1" dirty="0"/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" y="1124744"/>
            <a:ext cx="9097347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Спасибо за внимание! </a:t>
            </a:r>
            <a:endParaRPr lang="ru-RU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Муниципальное бюджетное дошкольное образовательное учреждение  «Детский сад № 37» г. Екатеринбург     «Дорожка здоровья»    </vt:lpstr>
      <vt:lpstr>Цель и задачи: </vt:lpstr>
      <vt:lpstr>Для чего нужна дорожка здоровья?</vt:lpstr>
      <vt:lpstr>Презентация PowerPoint</vt:lpstr>
      <vt:lpstr>Дорожка выполненная своими руками: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№114» г. Новокузнецк</dc:title>
  <dc:creator>Админ</dc:creator>
  <cp:lastModifiedBy>доу</cp:lastModifiedBy>
  <cp:revision>7</cp:revision>
  <dcterms:created xsi:type="dcterms:W3CDTF">2018-02-23T08:30:27Z</dcterms:created>
  <dcterms:modified xsi:type="dcterms:W3CDTF">2023-04-04T08:31:26Z</dcterms:modified>
</cp:coreProperties>
</file>