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175D6-D240-4037-A233-666BAC783DD7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D5F27-E147-4D6B-8ECB-C97C2A58C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75D6-D240-4037-A233-666BAC783DD7}" type="datetimeFigureOut">
              <a:rPr lang="ru-RU" smtClean="0"/>
              <a:pPr/>
              <a:t>15.04.2023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D5F27-E147-4D6B-8ECB-C97C2A58C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7.xml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" Target="slide1.xml"/><Relationship Id="rId7" Type="http://schemas.openxmlformats.org/officeDocument/2006/relationships/image" Target="../media/image17.jpeg"/><Relationship Id="rId12" Type="http://schemas.openxmlformats.org/officeDocument/2006/relationships/image" Target="../media/image1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8.jpeg"/><Relationship Id="rId4" Type="http://schemas.openxmlformats.org/officeDocument/2006/relationships/image" Target="../media/image16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gor4-29061909280828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434479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Муниципальное бюджетное дошкольное образовательное учреждение детский сад №37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63373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Интерактивная игра «Космос»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uk1214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76672"/>
            <a:ext cx="4751818" cy="3637781"/>
          </a:xfrm>
          <a:prstGeom prst="rect">
            <a:avLst/>
          </a:prstGeom>
          <a:noFill/>
        </p:spPr>
      </p:pic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3347864" y="5877272"/>
            <a:ext cx="3240360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Играть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gor4-29061909280828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8460432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 Только лучше всех видна                                               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небе полная …..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 В полет на «Востоке»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Решился не барин,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 русский парнишка Юрий…….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203848" y="5877272"/>
            <a:ext cx="3168352" cy="9807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Далее</a:t>
            </a:r>
            <a:endParaRPr lang="ru-RU" sz="3200" b="1" dirty="0"/>
          </a:p>
        </p:txBody>
      </p:sp>
      <p:pic>
        <p:nvPicPr>
          <p:cNvPr id="4" name="Picture 2" descr="C:\Users\Администратор\Desktop\ip3FC1GdZ-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692696"/>
            <a:ext cx="3096344" cy="3096344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28769969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692696"/>
            <a:ext cx="4664935" cy="3216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gor4-29061909280828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Солнечная система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Светом Солнца обогреты,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Тесно связанные с ним,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Мирно кружатся планеты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По орбитам по своим.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Чтоб запомнить положенье,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Кто за кем в такой толпе,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Предлагаю выраженье……..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5" name="Picture 3" descr="D:\12978-1000x8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3810000" cy="2857500"/>
          </a:xfrm>
          <a:prstGeom prst="rect">
            <a:avLst/>
          </a:prstGeom>
          <a:noFill/>
        </p:spPr>
      </p:pic>
      <p:pic>
        <p:nvPicPr>
          <p:cNvPr id="3076" name="Picture 4" descr="D:\12982-1000x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3810000" cy="2857500"/>
          </a:xfrm>
          <a:prstGeom prst="rect">
            <a:avLst/>
          </a:prstGeom>
          <a:noFill/>
        </p:spPr>
      </p:pic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2843808" y="5949280"/>
            <a:ext cx="3384376" cy="9087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Далее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gor4-29061909280828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До луны не может птица</a:t>
            </a:r>
            <a:endParaRPr lang="ru-RU" dirty="0">
              <a:solidFill>
                <a:schemeClr val="tx1"/>
              </a:solidFill>
            </a:endParaRPr>
          </a:p>
          <a:p>
            <a:pPr marL="514350" indent="-514350"/>
            <a:r>
              <a:rPr lang="ru-RU" dirty="0" smtClean="0">
                <a:solidFill>
                  <a:schemeClr val="tx1"/>
                </a:solidFill>
              </a:rPr>
              <a:t>Долететь и прилуниться,</a:t>
            </a:r>
          </a:p>
          <a:p>
            <a:pPr marL="514350" indent="-514350"/>
            <a:r>
              <a:rPr lang="ru-RU" dirty="0" smtClean="0">
                <a:solidFill>
                  <a:schemeClr val="tx1"/>
                </a:solidFill>
              </a:rPr>
              <a:t>Но зато умеет это</a:t>
            </a:r>
          </a:p>
          <a:p>
            <a:pPr marL="514350" indent="-514350"/>
            <a:r>
              <a:rPr lang="ru-RU" dirty="0" smtClean="0">
                <a:solidFill>
                  <a:schemeClr val="tx1"/>
                </a:solidFill>
              </a:rPr>
              <a:t>Делать быстрая ……</a:t>
            </a:r>
          </a:p>
          <a:p>
            <a:pPr marL="514350" indent="-514350"/>
            <a:r>
              <a:rPr lang="ru-RU" dirty="0" smtClean="0">
                <a:solidFill>
                  <a:schemeClr val="tx1"/>
                </a:solidFill>
              </a:rPr>
              <a:t>2. Самоходный аппарат.</a:t>
            </a:r>
          </a:p>
          <a:p>
            <a:pPr marL="514350" indent="-514350"/>
            <a:r>
              <a:rPr lang="ru-RU" dirty="0" smtClean="0">
                <a:solidFill>
                  <a:schemeClr val="tx1"/>
                </a:solidFill>
              </a:rPr>
              <a:t>Не ходило до него</a:t>
            </a:r>
          </a:p>
          <a:p>
            <a:pPr marL="514350" indent="-514350"/>
            <a:r>
              <a:rPr lang="ru-RU" dirty="0" smtClean="0">
                <a:solidFill>
                  <a:schemeClr val="tx1"/>
                </a:solidFill>
              </a:rPr>
              <a:t>По Луне ни одного……</a:t>
            </a:r>
          </a:p>
        </p:txBody>
      </p:sp>
      <p:pic>
        <p:nvPicPr>
          <p:cNvPr id="4099" name="Picture 3" descr="D:\ракета_в_космос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533" y="764704"/>
            <a:ext cx="3840427" cy="2880320"/>
          </a:xfrm>
          <a:prstGeom prst="rect">
            <a:avLst/>
          </a:prstGeom>
          <a:noFill/>
        </p:spPr>
      </p:pic>
      <p:pic>
        <p:nvPicPr>
          <p:cNvPr id="4100" name="Picture 4" descr="D:\dff64e071925fdde6701ceb9e74664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1378" y="834626"/>
            <a:ext cx="3673070" cy="2927029"/>
          </a:xfrm>
          <a:prstGeom prst="rect">
            <a:avLst/>
          </a:prstGeom>
          <a:noFill/>
        </p:spPr>
      </p:pic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3275856" y="5733256"/>
            <a:ext cx="3168352" cy="11247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hlinkClick r:id="rId6" action="ppaction://hlinksldjump"/>
              </a:rPr>
              <a:t>Далее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gor4-29061909280828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Специальный космический есть аппарат, сигналы на Землю он шлет всем подряд. И как одинокий путник, летит по орбите…..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2. Человек сидит в ракете. Смело в небо он летит. И на нас в своем скафандре. Он из космоса глядит…..</a:t>
            </a: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3275856" y="5733256"/>
            <a:ext cx="3168352" cy="11247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Далее</a:t>
            </a:r>
            <a:endParaRPr lang="ru-RU" sz="3200" dirty="0"/>
          </a:p>
        </p:txBody>
      </p:sp>
      <p:pic>
        <p:nvPicPr>
          <p:cNvPr id="3074" name="Picture 2" descr="C:\Users\Администратор\Desktop\17dk-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4664"/>
            <a:ext cx="4572000" cy="3046203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16597-t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04664"/>
            <a:ext cx="4331973" cy="3248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gor4-29061909280828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33936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Только Солнце и Луна в небе ярче, чем она. Да и горячей планеты в солнечной системы нету…(</a:t>
            </a:r>
            <a:r>
              <a:rPr lang="ru-RU" dirty="0" err="1" smtClean="0">
                <a:solidFill>
                  <a:schemeClr val="bg1"/>
                </a:solidFill>
              </a:rPr>
              <a:t>венера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У далекой крохотной планеты, нет статуса «Большой» планеты. И обидевшись она, в телескопе не видна ..(</a:t>
            </a:r>
            <a:r>
              <a:rPr lang="ru-RU" dirty="0" err="1" smtClean="0">
                <a:solidFill>
                  <a:schemeClr val="bg1"/>
                </a:solidFill>
              </a:rPr>
              <a:t>плутон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Планеты с поясом не найдете вы другой. В </a:t>
            </a:r>
            <a:r>
              <a:rPr lang="ru-RU" dirty="0" err="1" smtClean="0">
                <a:solidFill>
                  <a:schemeClr val="bg1"/>
                </a:solidFill>
              </a:rPr>
              <a:t>этихх</a:t>
            </a:r>
            <a:r>
              <a:rPr lang="ru-RU" dirty="0" smtClean="0">
                <a:solidFill>
                  <a:schemeClr val="bg1"/>
                </a:solidFill>
              </a:rPr>
              <a:t> кольцах он один, очень важный господин…(</a:t>
            </a:r>
            <a:r>
              <a:rPr lang="ru-RU" dirty="0" err="1" smtClean="0">
                <a:solidFill>
                  <a:schemeClr val="bg1"/>
                </a:solidFill>
              </a:rPr>
              <a:t>сатурн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На планете синей-синей дует ветер очень сильный. Холодно на ней </a:t>
            </a:r>
            <a:r>
              <a:rPr lang="ru-RU" dirty="0" err="1" smtClean="0">
                <a:solidFill>
                  <a:schemeClr val="bg1"/>
                </a:solidFill>
              </a:rPr>
              <a:t>весьма-состоит</a:t>
            </a:r>
            <a:r>
              <a:rPr lang="ru-RU" dirty="0" smtClean="0">
                <a:solidFill>
                  <a:schemeClr val="bg1"/>
                </a:solidFill>
              </a:rPr>
              <a:t> из воды, газа и льда..(Нептун)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Вот планета младший брат, по размеру маловат. К солнышку всех ближе он, потому и раскален…(меркурий)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Это красная планета по соседству с нами… (Марс)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Планета голубая, любимая, родная, она твоя, она моя, а называется ..(Земля)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Он гуляет по орбите. Там начальник он над всеми, больше всех других планет. В нашей солнечной системе никого крупнее нет. (Юпитер)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Брат Юпитера и франт любит он, чтоб рядом были кольца изо льда и пыли (Уран)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3275856" y="5733256"/>
            <a:ext cx="3168352" cy="11247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Далее</a:t>
            </a:r>
            <a:endParaRPr lang="ru-RU" sz="3200" dirty="0"/>
          </a:p>
        </p:txBody>
      </p:sp>
      <p:pic>
        <p:nvPicPr>
          <p:cNvPr id="4" name="Picture 2" descr="C:\Users\Администратор\Desktop\planeta-zemlya-materiki-i-okeany-nevooruzh-nnym-glazo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C"/>
              </a:clrFrom>
              <a:clrTo>
                <a:srgbClr val="00000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188640"/>
            <a:ext cx="2173920" cy="1312226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9791d7c3bd2c95b372245274511fc7d9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32656"/>
            <a:ext cx="1404248" cy="792088"/>
          </a:xfrm>
          <a:prstGeom prst="rect">
            <a:avLst/>
          </a:prstGeom>
          <a:noFill/>
        </p:spPr>
      </p:pic>
      <p:pic>
        <p:nvPicPr>
          <p:cNvPr id="4101" name="Picture 5" descr="C:\Users\Администратор\Desktop\cf286230c9b4810ec64c686f81de73b4.jp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3812" y="0"/>
            <a:ext cx="2227176" cy="1484784"/>
          </a:xfrm>
          <a:prstGeom prst="rect">
            <a:avLst/>
          </a:prstGeom>
          <a:noFill/>
        </p:spPr>
      </p:pic>
      <p:pic>
        <p:nvPicPr>
          <p:cNvPr id="4102" name="Picture 6" descr="C:\Users\Администратор\Desktop\29590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1" y="1"/>
            <a:ext cx="2160240" cy="1620180"/>
          </a:xfrm>
          <a:prstGeom prst="rect">
            <a:avLst/>
          </a:prstGeom>
          <a:noFill/>
        </p:spPr>
      </p:pic>
      <p:pic>
        <p:nvPicPr>
          <p:cNvPr id="4103" name="Picture 7" descr="C:\Users\Администратор\Desktop\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188640"/>
            <a:ext cx="1211626" cy="908720"/>
          </a:xfrm>
          <a:prstGeom prst="rect">
            <a:avLst/>
          </a:prstGeom>
          <a:noFill/>
        </p:spPr>
      </p:pic>
      <p:pic>
        <p:nvPicPr>
          <p:cNvPr id="4104" name="Picture 8" descr="C:\Users\Администратор\Desktop\26070538c2c31235c61197da7dcdd617_ce_1000x665x0x42_cropped_1332x888.jp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1340768"/>
            <a:ext cx="1404156" cy="936104"/>
          </a:xfrm>
          <a:prstGeom prst="rect">
            <a:avLst/>
          </a:prstGeom>
          <a:noFill/>
        </p:spPr>
      </p:pic>
      <p:pic>
        <p:nvPicPr>
          <p:cNvPr id="4105" name="Picture 9" descr="C:\Users\Администратор\Desktop\2646283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40768"/>
            <a:ext cx="1168905" cy="753021"/>
          </a:xfrm>
          <a:prstGeom prst="rect">
            <a:avLst/>
          </a:prstGeom>
          <a:noFill/>
        </p:spPr>
      </p:pic>
      <p:pic>
        <p:nvPicPr>
          <p:cNvPr id="4107" name="Picture 11" descr="C:\Users\Администратор\Desktop\1645007308_2-fikiwiki-com-p-kartinki-urana-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340768"/>
            <a:ext cx="1404156" cy="936104"/>
          </a:xfrm>
          <a:prstGeom prst="rect">
            <a:avLst/>
          </a:prstGeom>
          <a:noFill/>
        </p:spPr>
      </p:pic>
      <p:pic>
        <p:nvPicPr>
          <p:cNvPr id="4108" name="Picture 12" descr="C:\Users\Администратор\Desktop\1646361963_8-kartinkin-net-p-planeta-yupiter-kartinki-8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196752"/>
            <a:ext cx="1272141" cy="954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дминистратор\Desktop\G8rSRQYZXiPc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54055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"/>
            <a:ext cx="7772400" cy="10527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Расположи все планеты в солнечной системе правильно 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3275856" y="5733256"/>
            <a:ext cx="3168352" cy="11247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Конец</a:t>
            </a:r>
            <a:endParaRPr lang="ru-RU" sz="3200" dirty="0"/>
          </a:p>
        </p:txBody>
      </p:sp>
      <p:pic>
        <p:nvPicPr>
          <p:cNvPr id="10" name="Picture 8" descr="C:\Users\Администратор\Desktop\26070538c2c31235c61197da7dcdd617_ce_1000x665x0x42_cropped_1332x888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324" y="1124744"/>
            <a:ext cx="1080120" cy="720080"/>
          </a:xfrm>
          <a:prstGeom prst="rect">
            <a:avLst/>
          </a:prstGeom>
          <a:noFill/>
        </p:spPr>
      </p:pic>
      <p:pic>
        <p:nvPicPr>
          <p:cNvPr id="11" name="Picture 3" descr="C:\Users\Администратор\Desktop\9791d7c3bd2c95b372245274511fc7d9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1988840"/>
            <a:ext cx="1404248" cy="792088"/>
          </a:xfrm>
          <a:prstGeom prst="rect">
            <a:avLst/>
          </a:prstGeom>
          <a:noFill/>
        </p:spPr>
      </p:pic>
      <p:pic>
        <p:nvPicPr>
          <p:cNvPr id="12" name="Picture 2" descr="C:\Users\Администратор\Desktop\planeta-zemlya-materiki-i-okeany-nevooruzh-nnym-glazo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C"/>
              </a:clrFrom>
              <a:clrTo>
                <a:srgbClr val="00000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2780928"/>
            <a:ext cx="1670105" cy="1008112"/>
          </a:xfrm>
          <a:prstGeom prst="rect">
            <a:avLst/>
          </a:prstGeom>
          <a:noFill/>
        </p:spPr>
      </p:pic>
      <p:pic>
        <p:nvPicPr>
          <p:cNvPr id="13" name="Picture 9" descr="C:\Users\Администратор\Desktop\264628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4005064"/>
            <a:ext cx="1168905" cy="753021"/>
          </a:xfrm>
          <a:prstGeom prst="rect">
            <a:avLst/>
          </a:prstGeom>
          <a:noFill/>
        </p:spPr>
      </p:pic>
      <p:pic>
        <p:nvPicPr>
          <p:cNvPr id="14" name="Picture 12" descr="C:\Users\Администратор\Desktop\1646361963_8-kartinkin-net-p-planeta-yupiter-kartinki-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4869160"/>
            <a:ext cx="1416157" cy="1062118"/>
          </a:xfrm>
          <a:prstGeom prst="rect">
            <a:avLst/>
          </a:prstGeom>
          <a:noFill/>
        </p:spPr>
      </p:pic>
      <p:pic>
        <p:nvPicPr>
          <p:cNvPr id="15" name="Picture 6" descr="C:\Users\Администратор\Desktop\2959063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2576" y="4859778"/>
            <a:ext cx="2664296" cy="1998222"/>
          </a:xfrm>
          <a:prstGeom prst="rect">
            <a:avLst/>
          </a:prstGeom>
          <a:noFill/>
        </p:spPr>
      </p:pic>
      <p:pic>
        <p:nvPicPr>
          <p:cNvPr id="16" name="Picture 11" descr="C:\Users\Администратор\Desktop\1645007308_2-fikiwiki-com-p-kartinki-urana-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61048"/>
            <a:ext cx="972108" cy="648072"/>
          </a:xfrm>
          <a:prstGeom prst="rect">
            <a:avLst/>
          </a:prstGeom>
          <a:noFill/>
        </p:spPr>
      </p:pic>
      <p:pic>
        <p:nvPicPr>
          <p:cNvPr id="17" name="Picture 5" descr="C:\Users\Администратор\Desktop\cf286230c9b4810ec64c686f81de73b4.jpe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2564904"/>
            <a:ext cx="1440160" cy="960107"/>
          </a:xfrm>
          <a:prstGeom prst="rect">
            <a:avLst/>
          </a:prstGeom>
          <a:noFill/>
        </p:spPr>
      </p:pic>
      <p:pic>
        <p:nvPicPr>
          <p:cNvPr id="18" name="Picture 7" descr="C:\Users\Администратор\Desktop\1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40768"/>
            <a:ext cx="1115615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555 0.11541 C -0.34705 0.11541 -0.29913 0.19011 -0.29913 0.28192 C -0.29913 0.37373 -0.34705 0.44843 -0.40555 0.44843 C -0.46423 0.44843 -0.5118 0.37373 -0.5118 0.28192 C -0.5118 0.19011 -0.46423 0.11541 -0.40555 0.11541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982 -0.09967 C -0.31718 -0.09967 -0.25 0.01087 -0.25 0.14686 C -0.25 0.28261 -0.31718 0.39339 -0.39982 0.39339 C -0.48246 0.39339 -0.5493 0.28261 -0.5493 0.14686 C -0.5493 0.01087 -0.48246 -0.09967 -0.39982 -0.09967 Z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514 -0.15263 C -0.18038 -0.0407 -0.1974 0.12234 -0.28316 0.20907 C -0.36875 0.29626 -0.49063 0.27544 -0.55521 0.16305 C -0.61979 0.05065 -0.60313 -0.11101 -0.51736 -0.19843 C -0.43177 -0.28561 -0.3099 -0.26503 -0.24514 -0.15263 Z " pathEditMode="relative" rAng="3157241" ptsTypes="fffff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77 -0.19542 C -0.11336 -0.01873 -0.20868 0.14477 -0.34392 0.16882 C -0.47899 0.1938 -0.60295 0.06915 -0.62083 -0.10754 C -0.63871 -0.28423 -0.54392 -0.44704 -0.40885 -0.47132 C -0.27361 -0.49561 -0.15 -0.37211 -0.13177 -0.19542 Z " pathEditMode="relative" rAng="4939901" ptsTypes="fffff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74 0.02775 C -0.31181 0.15402 -0.5033 0.10014 -0.6033 -0.0895 C -0.70243 -0.28076 -0.67413 -0.53908 -0.53854 -0.6642 C -0.40347 -0.79024 -0.21181 -0.73635 -0.1125 -0.54579 C -0.01216 -0.35476 -0.04132 -0.09759 -0.17674 0.02775 Z " pathEditMode="relative" rAng="8708312" ptsTypes="fffff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-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98 0.0481 C 0.12708 -0.04071 0.03177 -0.30296 0.09635 -0.53654 C 0.16093 -0.76966 0.36145 -0.88715 0.54236 -0.79811 C 0.72378 -0.70907 0.8184 -0.44658 0.75382 -0.21346 C 0.68923 0.02012 0.48941 0.13737 0.30798 0.0481 Z " pathEditMode="relative" rAng="12018213" ptsTypes="fffff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13 0.05736 C 0.00365 -0.2204 0.10139 -0.52174 0.29636 -0.61425 C 0.49115 -0.70675 0.71007 -0.55597 0.78438 -0.27798 C 0.85886 -7.21554E-7 0.76077 0.30111 0.56615 0.39339 C 0.37119 0.48612 0.15244 0.33557 0.07813 0.05736 Z " pathEditMode="relative" rAng="15025038" ptsTypes="fffff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05273E-7 C 0.03941 -0.30204 0.25226 -0.50624 0.47465 -0.45467 C 0.69722 -0.4031 0.84618 -0.11494 0.80677 0.18686 C 0.76736 0.4889 0.55417 0.69241 0.3316 0.64084 C 0.1092 0.58927 -0.03941 0.3018 -5.55556E-7 3.05273E-7 Z " pathEditMode="relative" rAng="-4807115" ptsTypes="fffff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746 -0.25624 C 0.65486 -0.25624 0.85642 -0.01988 0.85642 0.27128 C 0.85642 0.56198 0.65486 0.79926 0.40746 0.79926 C 0.15989 0.79926 -0.04132 0.56198 -0.04132 0.27128 C -0.04132 -0.01988 0.15989 -0.25624 0.40746 -0.25624 Z " pathEditMode="relative" rAng="0" ptsTypes="fffff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347</Words>
  <Application>Microsoft Office PowerPoint</Application>
  <PresentationFormat>Экран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Муниципальное бюджетное дошкольное образовательное учреждение детский сад №37</vt:lpstr>
      <vt:lpstr>Слайд 2</vt:lpstr>
      <vt:lpstr>Солнечная система</vt:lpstr>
      <vt:lpstr>Слайд 4</vt:lpstr>
      <vt:lpstr>Слайд 5</vt:lpstr>
      <vt:lpstr>Слайд 6</vt:lpstr>
      <vt:lpstr>Расположи все планеты в солнечной системе правильно .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Прльзователь</dc:creator>
  <cp:lastModifiedBy>Администратор</cp:lastModifiedBy>
  <cp:revision>28</cp:revision>
  <dcterms:created xsi:type="dcterms:W3CDTF">2023-04-12T10:14:22Z</dcterms:created>
  <dcterms:modified xsi:type="dcterms:W3CDTF">2023-04-15T14:48:34Z</dcterms:modified>
</cp:coreProperties>
</file>