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3C4C-12B5-4EC3-A023-00B497CA044B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0CF46-436D-46D0-9E1B-08968AE9B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3C4C-12B5-4EC3-A023-00B497CA044B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0CF46-436D-46D0-9E1B-08968AE9B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3C4C-12B5-4EC3-A023-00B497CA044B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0CF46-436D-46D0-9E1B-08968AE9B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3C4C-12B5-4EC3-A023-00B497CA044B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0CF46-436D-46D0-9E1B-08968AE9B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3C4C-12B5-4EC3-A023-00B497CA044B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0CF46-436D-46D0-9E1B-08968AE9B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3C4C-12B5-4EC3-A023-00B497CA044B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0CF46-436D-46D0-9E1B-08968AE9B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3C4C-12B5-4EC3-A023-00B497CA044B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0CF46-436D-46D0-9E1B-08968AE9B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3C4C-12B5-4EC3-A023-00B497CA044B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0CF46-436D-46D0-9E1B-08968AE9B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3C4C-12B5-4EC3-A023-00B497CA044B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0CF46-436D-46D0-9E1B-08968AE9B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3C4C-12B5-4EC3-A023-00B497CA044B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0CF46-436D-46D0-9E1B-08968AE9B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3C4C-12B5-4EC3-A023-00B497CA044B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0CF46-436D-46D0-9E1B-08968AE9B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33C4C-12B5-4EC3-A023-00B497CA044B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0CF46-436D-46D0-9E1B-08968AE9B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novosibirsk.tvoyaspravka.ru/files/user/logo/novosibirsk.tvoyaspravka.ru/ustanovka-window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778674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74210s118.edusite.ru/images/p65_vixr-interneta2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57166"/>
            <a:ext cx="7072362" cy="6199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nzzbbxao138658232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1428736"/>
            <a:ext cx="4429156" cy="3849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571480"/>
            <a:ext cx="7174028" cy="5237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714356"/>
            <a:ext cx="7964717" cy="5391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74210s118.edusite.ru/images/p65_article_681_010d381c53599fe6d829e6476873f0ba13019932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785794"/>
            <a:ext cx="5857916" cy="522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iru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-24"/>
            <a:ext cx="6643734" cy="6643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tkompik.ru/wp-content/uploads/2015/09/3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04813"/>
            <a:ext cx="3824287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http://qiqru.org/media/npict/1008/original/kljuchi_dlja_antivirusov_kaspersky_ot_19082010_71853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1" y="2357430"/>
            <a:ext cx="4405643" cy="3738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000108"/>
            <a:ext cx="7283720" cy="4859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313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73" y="1071546"/>
            <a:ext cx="8128056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uratino_vladimirov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928670"/>
            <a:ext cx="7392749" cy="4697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истемный-блок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357166"/>
            <a:ext cx="6357981" cy="6357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st-1258199-12982800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500041"/>
            <a:ext cx="5357850" cy="5878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2638-28811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57166"/>
            <a:ext cx="4513232" cy="3856306"/>
          </a:xfrm>
          <a:prstGeom prst="rect">
            <a:avLst/>
          </a:prstGeom>
        </p:spPr>
      </p:pic>
      <p:pic>
        <p:nvPicPr>
          <p:cNvPr id="4" name="Рисунок 3" descr="4773394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428868"/>
            <a:ext cx="3952875" cy="3943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46348656_monitor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810083"/>
            <a:ext cx="6786609" cy="5293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st-462125-0-24364800-13696971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5915"/>
            <a:ext cx="9144000" cy="3646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ous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650" y="635000"/>
            <a:ext cx="5854700" cy="558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-11-27_2210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414"/>
            <a:ext cx="9144000" cy="6525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74210s118.edusite.ru/images/p65_103525_7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357298"/>
            <a:ext cx="5857916" cy="379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 rot="10800000" flipV="1">
            <a:off x="1000100" y="1200328"/>
            <a:ext cx="50720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_525519ef81a91525519ef81a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948" y="611037"/>
            <a:ext cx="7294828" cy="5675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785794"/>
            <a:ext cx="4595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.</a:t>
            </a:r>
            <a:endParaRPr lang="ru-RU" b="1" dirty="0"/>
          </a:p>
          <a:p>
            <a:endParaRPr lang="ru-RU" dirty="0"/>
          </a:p>
        </p:txBody>
      </p:sp>
      <p:pic>
        <p:nvPicPr>
          <p:cNvPr id="5" name="Picture 2" descr="http://74210s118.edusite.ru/images/p65_aee4_1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000108"/>
            <a:ext cx="575026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</Words>
  <Application>Microsoft Office PowerPoint</Application>
  <PresentationFormat>Экран (4:3)</PresentationFormat>
  <Paragraphs>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12</cp:revision>
  <dcterms:created xsi:type="dcterms:W3CDTF">2017-10-19T13:39:18Z</dcterms:created>
  <dcterms:modified xsi:type="dcterms:W3CDTF">2017-10-19T15:37:51Z</dcterms:modified>
</cp:coreProperties>
</file>