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64C099-CB56-4D30-A7DA-C815C80D5111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FE3C33-BE47-4B2E-876D-C2EB239913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кухня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Сотавитель</a:t>
            </a:r>
            <a:r>
              <a:rPr lang="ru-RU" dirty="0" smtClean="0"/>
              <a:t>: Волгина Д.С</a:t>
            </a:r>
          </a:p>
          <a:p>
            <a:endParaRPr lang="ru-RU" dirty="0" smtClean="0"/>
          </a:p>
          <a:p>
            <a:r>
              <a:rPr lang="ru-RU" dirty="0" smtClean="0"/>
              <a:t>Екатеринбург 2022г.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a0d29936-d0b0-4373-9751-ceb880512b6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388425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Ok-72OBHn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416824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12426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95805955-3876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124395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Администратор\Desktop\888dd4b3b449007d0bd926c69e6a6ff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ccc763b9fb0a3648c81891f0c643d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7052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24394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9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Русская кухня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кухня</dc:title>
  <dc:creator>Администратор</dc:creator>
  <cp:lastModifiedBy>Администратор</cp:lastModifiedBy>
  <cp:revision>2</cp:revision>
  <dcterms:created xsi:type="dcterms:W3CDTF">2022-09-18T14:43:51Z</dcterms:created>
  <dcterms:modified xsi:type="dcterms:W3CDTF">2022-09-18T14:56:57Z</dcterms:modified>
</cp:coreProperties>
</file>