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27" r:id="rId2"/>
    <p:sldId id="341" r:id="rId3"/>
    <p:sldId id="340" r:id="rId4"/>
    <p:sldId id="347" r:id="rId5"/>
    <p:sldId id="342" r:id="rId6"/>
    <p:sldId id="328" r:id="rId7"/>
    <p:sldId id="334" r:id="rId8"/>
    <p:sldId id="333" r:id="rId9"/>
    <p:sldId id="335" r:id="rId10"/>
    <p:sldId id="344" r:id="rId11"/>
    <p:sldId id="323" r:id="rId12"/>
    <p:sldId id="322" r:id="rId13"/>
    <p:sldId id="324" r:id="rId14"/>
    <p:sldId id="296" r:id="rId15"/>
    <p:sldId id="301" r:id="rId16"/>
    <p:sldId id="345" r:id="rId17"/>
    <p:sldId id="346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CC"/>
    <a:srgbClr val="000066"/>
    <a:srgbClr val="660066"/>
    <a:srgbClr val="45285A"/>
    <a:srgbClr val="FA060C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5" autoAdjust="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C1FE3-1CDF-4B96-BEE5-B4BEEA448C58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1714-DA54-4040-9C37-7D0062FFD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C758-AA44-46B7-93F0-731A24211442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9AE9-209F-4D2B-A8C2-5ED5EC47B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5EAAE-EF6E-40E2-A5EA-252D610B22EC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DBEF1-2492-4074-938A-8F7E4892E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6981-AFAF-4C62-B1F6-00AE550E70BD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B940B-5CDD-4B69-A4E1-D56BFBDFE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CFB31-D384-4633-95FB-902B7BF8E575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E9F9-69D1-4263-BA0B-16B46F860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71B1-7B5B-4F94-8028-08A7CE05E7F1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2D242-07AF-41E3-A195-EC38A2F94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2B99-0A66-4EC1-8221-E895B65A5350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82FE-C35D-4B6B-A582-D684B438A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9F6A-52CE-485E-982F-5B791F89F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62598-EEC7-410C-A118-B91CB35F7A2E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80D0-2FBF-4B14-AFF2-186960CE2B85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281B-C82A-473D-8258-65D8D5B64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0944F-FECA-4A35-ABF7-FE6128BE8920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8327E-A8C8-4D85-9B96-17673BE02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AF00B-04B6-4D9E-9509-8406338F5391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6F33-3F79-4FE2-B88B-246FAFE57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7BAB1-0A0A-4BF5-AF77-AFAD14DEF7AE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B7AF-48F3-4479-8BC0-E28620727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C8112B-5967-41B6-8831-2BE7CFDBC8FF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D78C80-8F7E-447D-AB41-DBA36D5EA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6" r:id="rId2"/>
    <p:sldLayoutId id="2147483758" r:id="rId3"/>
    <p:sldLayoutId id="2147483755" r:id="rId4"/>
    <p:sldLayoutId id="2147483759" r:id="rId5"/>
    <p:sldLayoutId id="2147483754" r:id="rId6"/>
    <p:sldLayoutId id="2147483753" r:id="rId7"/>
    <p:sldLayoutId id="2147483752" r:id="rId8"/>
    <p:sldLayoutId id="2147483751" r:id="rId9"/>
    <p:sldLayoutId id="2147483750" r:id="rId10"/>
    <p:sldLayoutId id="2147483749" r:id="rId11"/>
    <p:sldLayoutId id="2147483748" r:id="rId12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ctrTitle"/>
          </p:nvPr>
        </p:nvSpPr>
        <p:spPr bwMode="auto">
          <a:xfrm>
            <a:off x="323850" y="260351"/>
            <a:ext cx="8640763" cy="504353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800" b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Виртуальная экскурсия по улицам Екатеринбурга</a:t>
            </a:r>
            <a:endParaRPr lang="ru-RU" sz="2800" b="1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2" descr="http://its.ekburg.ru/store/u/images/ekaterinburg/2R8A9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5"/>
            <a:ext cx="87129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924800" cy="50405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Улица 8 марта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Улица 8 Марта, 43 на карте Екатеринбурга, ближайшее метро Геологическая —  Яндекс.К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46" y="692696"/>
            <a:ext cx="815141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4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5377" name="Rectangle 3"/>
          <p:cNvSpPr>
            <a:spLocks noChangeArrowheads="1"/>
          </p:cNvSpPr>
          <p:nvPr/>
        </p:nvSpPr>
        <p:spPr bwMode="auto">
          <a:xfrm>
            <a:off x="0" y="434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5379" name="Rectangle 12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5380" name="Rectangle 13"/>
          <p:cNvSpPr>
            <a:spLocks noChangeArrowheads="1"/>
          </p:cNvSpPr>
          <p:nvPr/>
        </p:nvSpPr>
        <p:spPr bwMode="auto">
          <a:xfrm>
            <a:off x="0" y="562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81" name="Rectangle 15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5382" name="Rectangle 16"/>
          <p:cNvSpPr>
            <a:spLocks noChangeArrowheads="1"/>
          </p:cNvSpPr>
          <p:nvPr/>
        </p:nvSpPr>
        <p:spPr bwMode="auto">
          <a:xfrm>
            <a:off x="0" y="562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194" name="Picture 2" descr="Екатеринбургская городская Дума : Объединенный музей писателей Урала в Литературном  квартале отмечает 70-ле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7419" name="Rectangle 3"/>
          <p:cNvSpPr>
            <a:spLocks noChangeArrowheads="1"/>
          </p:cNvSpPr>
          <p:nvPr/>
        </p:nvSpPr>
        <p:spPr bwMode="auto">
          <a:xfrm>
            <a:off x="0" y="439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8" name="Picture 2" descr="Екатеринбург, ул. Гоголя, 18 (Центр), двухкомнатная квартира (68 м2),  16000000 руб., продажа – Квадратный ме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" y="1169368"/>
            <a:ext cx="878256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Улица Гоголя 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43" name="Rectangle 3"/>
          <p:cNvSpPr>
            <a:spLocks noChangeArrowheads="1"/>
          </p:cNvSpPr>
          <p:nvPr/>
        </p:nvSpPr>
        <p:spPr bwMode="auto">
          <a:xfrm>
            <a:off x="0" y="439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242" name="Picture 2" descr="https://img-fotki.yandex.ru/get/3211/100655484.676/0_18af2d_4cd4241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3475"/>
            <a:ext cx="8788524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Улица К. Либкнехта (Харитоновский парк)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6077"/>
            <a:ext cx="8229600" cy="11521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13323" name="Rectangle 3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1266" name="Picture 2" descr="https://www.hotels.ru/content/images/articles/ekb_res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928992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Улица Мичурина (Парк Маяковского)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ермь, академия Пермская государственная медицинская академия имени  Е.А.Вагнера, улица Куйбыш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52737"/>
            <a:ext cx="8939201" cy="58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429" y="537029"/>
            <a:ext cx="8313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Улица </a:t>
            </a:r>
            <a:r>
              <a:rPr lang="ru-RU" b="1" dirty="0" smtClean="0">
                <a:solidFill>
                  <a:schemeClr val="bg1"/>
                </a:solidFill>
              </a:rPr>
              <a:t>Куйбышева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83152" cy="7563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Улица Чапаева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Екатеринбург, улица Чапаева дом 2 (ул. Декабристов, 67). офисное з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2" y="1160038"/>
            <a:ext cx="863122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40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Улица Б. Ельцина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Екатеринбург, улица Бориса Ельцина дом 3. строящееся з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11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Улица Большакова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Вид на восток до пересечения с ул. 8-го Мар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606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113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Улица Московская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img-fotki.yandex.ru/get/5628/38263697.4d/0_84e7e_e6fa6785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28992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6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ctrTitle"/>
          </p:nvPr>
        </p:nvSpPr>
        <p:spPr bwMode="auto">
          <a:xfrm>
            <a:off x="202771" y="0"/>
            <a:ext cx="8640763" cy="808201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effectLst/>
              </a:rPr>
              <a:t>Стелла 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«Европа-Азия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».  Площадка  расположена  на 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 13 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 километре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  Московского 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 тракта.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 </a:t>
            </a:r>
            <a:endParaRPr lang="ru-RU" sz="2000" b="1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8" name="Picture 4" descr="http://its.ekburg.ru/store/u/images/ekaterinburg/IMG_7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9531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Екатеринбург, улица Московская.: makeev_dv —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116632"/>
            <a:ext cx="892038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84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Улица </a:t>
            </a:r>
            <a:r>
              <a:rPr lang="ru-RU" sz="2400" dirty="0" smtClean="0">
                <a:solidFill>
                  <a:schemeClr val="bg1"/>
                </a:solidFill>
              </a:rPr>
              <a:t>Радищева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Улицы Екатеринбурга: Радищева — Уралов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9" y="908721"/>
            <a:ext cx="8938007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39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Улицы Екатеринбурга: Радищева — Уралов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897843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64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Улица Декабристов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8" name="Picture 4" descr="Декабристов, 20а в Екатеринбурге — 2Г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7" y="1196752"/>
            <a:ext cx="8568953" cy="543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879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Екатеринбург, улица Декабристов дом 40. офисное з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858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Улица Щорса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Вид на восток у пересечения с ул. Сурик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1693"/>
            <a:ext cx="864096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8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ctrTitle"/>
          </p:nvPr>
        </p:nvSpPr>
        <p:spPr bwMode="auto">
          <a:xfrm>
            <a:off x="323850" y="260351"/>
            <a:ext cx="8640763" cy="504353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Герб с короной</a:t>
            </a:r>
          </a:p>
        </p:txBody>
      </p:sp>
      <p:pic>
        <p:nvPicPr>
          <p:cNvPr id="1026" name="Picture 2" descr="Coat of Arms of Yekaterinburg (Sverdlovsk oblast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14400"/>
            <a:ext cx="7317184" cy="597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2473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bg1"/>
                </a:solidFill>
                <a:effectLst/>
              </a:rPr>
              <a:t/>
            </a:r>
            <a:br>
              <a:rPr lang="ru-RU" sz="2700" dirty="0">
                <a:solidFill>
                  <a:schemeClr val="bg1"/>
                </a:solidFill>
                <a:effectLst/>
              </a:rPr>
            </a:b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Памятник основателям города - В.Н. Татищеву и В. де Генни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28992" cy="57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85192" y="116632"/>
            <a:ext cx="8229600" cy="72008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2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8000" b="1" dirty="0" smtClean="0">
                <a:solidFill>
                  <a:schemeClr val="bg1"/>
                </a:solidFill>
              </a:rPr>
              <a:t>Памятник основателям города - В.Н. Татищеву и </a:t>
            </a:r>
            <a:r>
              <a:rPr lang="ru-RU" sz="8000" b="1" dirty="0" smtClean="0">
                <a:solidFill>
                  <a:schemeClr val="bg1"/>
                </a:solidFill>
              </a:rPr>
              <a:t>Г.В</a:t>
            </a:r>
            <a:r>
              <a:rPr lang="ru-RU" sz="8000" b="1" dirty="0" smtClean="0">
                <a:solidFill>
                  <a:schemeClr val="bg1"/>
                </a:solidFill>
              </a:rPr>
              <a:t>. де </a:t>
            </a:r>
            <a:r>
              <a:rPr lang="ru-RU" sz="8000" b="1" dirty="0" err="1" smtClean="0">
                <a:solidFill>
                  <a:schemeClr val="bg1"/>
                </a:solidFill>
              </a:rPr>
              <a:t>Геннину</a:t>
            </a:r>
            <a:r>
              <a:rPr lang="ru-RU" sz="8000" b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8000" b="1" dirty="0" smtClean="0">
                <a:solidFill>
                  <a:schemeClr val="bg1"/>
                </a:solidFill>
                <a:effectLst/>
              </a:rPr>
            </a:br>
            <a:endParaRPr lang="ru-RU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9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ctrTitle"/>
          </p:nvPr>
        </p:nvSpPr>
        <p:spPr bwMode="auto">
          <a:xfrm>
            <a:off x="323528" y="14469"/>
            <a:ext cx="8640763" cy="504353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Администрация города Екатеринбурга, расположена на улице Ленина</a:t>
            </a:r>
          </a:p>
        </p:txBody>
      </p:sp>
      <p:pic>
        <p:nvPicPr>
          <p:cNvPr id="2052" name="Picture 4" descr="https://www.ekburg.ru/UserFiles/image/news/0/5/18/51804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25714"/>
            <a:ext cx="8424935" cy="594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94418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xfrm>
            <a:off x="323850" y="116633"/>
            <a:ext cx="8568630" cy="50405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indent="723900"/>
            <a:r>
              <a:rPr lang="ru-RU" sz="2400" b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Проспект Ленина в районе Площади </a:t>
            </a:r>
            <a:r>
              <a:rPr lang="ru-RU" sz="2400" b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1905 </a:t>
            </a:r>
            <a:r>
              <a:rPr lang="ru-RU" sz="2400" b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года</a:t>
            </a:r>
          </a:p>
        </p:txBody>
      </p:sp>
      <p:pic>
        <p:nvPicPr>
          <p:cNvPr id="2050" name="Picture 2" descr="Проспект Ленина в районе площади 1905 года на рассвете (вид на восток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568952" cy="608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xfrm>
            <a:off x="539552" y="188640"/>
            <a:ext cx="8158361" cy="72008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Улица </a:t>
            </a:r>
            <a:r>
              <a:rPr lang="ru-RU" sz="2400" b="1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Вайнера</a:t>
            </a:r>
            <a:endParaRPr lang="ru-RU" sz="2400" b="1" dirty="0" smtClean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AutoShape 2" descr="Улица Вайнера (Екатеринбург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Улица Вайнера (Екатеринбург)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52736"/>
            <a:ext cx="8504113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xfrm>
            <a:off x="395288" y="404813"/>
            <a:ext cx="6840537" cy="57591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Пешеходная часть улицы </a:t>
            </a:r>
            <a:r>
              <a:rPr lang="ru-RU" sz="2400" b="1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Вайнера</a:t>
            </a:r>
            <a:endParaRPr lang="ru-RU" sz="2400" b="1" dirty="0" smtClean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098" name="Picture 2" descr="Улица Вайнера (Екатеринбург)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496944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xfrm>
            <a:off x="460375" y="275729"/>
            <a:ext cx="8361363" cy="43177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Улица Малышева</a:t>
            </a:r>
          </a:p>
        </p:txBody>
      </p:sp>
      <p:sp>
        <p:nvSpPr>
          <p:cNvPr id="2" name="AutoShape 2" descr="Екатеринбург, ул. Малышева :: Елена Петелина – Социальная сеть ФотоК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Екатеринбург, ул. Малышева - Елена Петел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0" y="707504"/>
            <a:ext cx="8699765" cy="615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2085</TotalTime>
  <Words>75</Words>
  <Application>Microsoft Office PowerPoint</Application>
  <PresentationFormat>Экран (4:3)</PresentationFormat>
  <Paragraphs>23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Consolas</vt:lpstr>
      <vt:lpstr>Constantia</vt:lpstr>
      <vt:lpstr>Times New Roman</vt:lpstr>
      <vt:lpstr>Wingdings 2</vt:lpstr>
      <vt:lpstr>Бумажная</vt:lpstr>
      <vt:lpstr>Виртуальная экскурсия по улицам Екатеринбурга</vt:lpstr>
      <vt:lpstr>Стелла «Европа-Азия».  Площадка  расположена  на  13  километре  Московского  тракта. </vt:lpstr>
      <vt:lpstr>Герб с короной</vt:lpstr>
      <vt:lpstr>  </vt:lpstr>
      <vt:lpstr>Администрация города Екатеринбурга, расположена на улице Ленина</vt:lpstr>
      <vt:lpstr>Проспект Ленина в районе Площади 1905 года</vt:lpstr>
      <vt:lpstr>Улица Вайнера</vt:lpstr>
      <vt:lpstr>Пешеходная часть улицы Вайнера</vt:lpstr>
      <vt:lpstr>Улица Малышева</vt:lpstr>
      <vt:lpstr>Улица 8 марта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Улица Чапаева</vt:lpstr>
      <vt:lpstr>Улица Б. Ельцина</vt:lpstr>
      <vt:lpstr>Улица Большакова</vt:lpstr>
      <vt:lpstr>Улица Московская</vt:lpstr>
      <vt:lpstr>Презентация PowerPoint</vt:lpstr>
      <vt:lpstr>Улица Радищева</vt:lpstr>
      <vt:lpstr>Презентация PowerPoint</vt:lpstr>
      <vt:lpstr>Улица Декабристов</vt:lpstr>
      <vt:lpstr>Презентация PowerPoint</vt:lpstr>
      <vt:lpstr>Улица Щорса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коммуникативных способностей старших дошкольников процессе сюжетно – ролевых игр»</dc:title>
  <dc:creator>9</dc:creator>
  <cp:lastModifiedBy>RePack by Diakov</cp:lastModifiedBy>
  <cp:revision>110</cp:revision>
  <dcterms:created xsi:type="dcterms:W3CDTF">2016-01-16T08:01:18Z</dcterms:created>
  <dcterms:modified xsi:type="dcterms:W3CDTF">2021-06-21T10:36:44Z</dcterms:modified>
</cp:coreProperties>
</file>