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6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DB386-10AA-446F-8B24-4FD1F1D795D4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BA5F0-667F-4329-B00D-3DD22CAD7F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video-143334234_456239026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s://www.youtube.com/watch?v=wMY0c5UAHk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WGcd0H6gR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1.png"/><Relationship Id="rId4" Type="http://schemas.openxmlformats.org/officeDocument/2006/relationships/hyperlink" Target="https://dzen.ru/video/watch/621b60639c11ee526c4babdf?f=d2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zen.ru/video/watch/615c134111c07c1307e07f72?f=d2d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hyperlink" Target="https://www.youtube.com/watch?v=4Y3KeEMCiS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pjoUfT5I88&amp;t=153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дминистратор\Desktop\1613213793_149-p-tsvetnoi-fon-sinii-19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926" y="0"/>
            <a:ext cx="9183925" cy="68580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Игра – </a:t>
            </a:r>
            <a:r>
              <a:rPr lang="ru-RU" sz="2000" b="1" dirty="0" err="1" smtClean="0">
                <a:solidFill>
                  <a:schemeClr val="bg1"/>
                </a:solidFill>
              </a:rPr>
              <a:t>ходилка</a:t>
            </a:r>
            <a:r>
              <a:rPr lang="ru-RU" sz="2000" b="1" dirty="0" smtClean="0">
                <a:solidFill>
                  <a:schemeClr val="bg1"/>
                </a:solidFill>
              </a:rPr>
              <a:t> «По истории России»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Правила.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Двое игроков. Когда один из двух будет доходить до цыфер есть картинка и ссылка , </a:t>
            </a:r>
            <a:r>
              <a:rPr lang="ru-RU" sz="2000" b="1" dirty="0" err="1" smtClean="0">
                <a:solidFill>
                  <a:schemeClr val="bg1"/>
                </a:solidFill>
              </a:rPr>
              <a:t>куар</a:t>
            </a:r>
            <a:r>
              <a:rPr lang="ru-RU" sz="2000" b="1" dirty="0" smtClean="0">
                <a:solidFill>
                  <a:schemeClr val="bg1"/>
                </a:solidFill>
              </a:rPr>
              <a:t> код для просмотра видео.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дминистратор\Desktop\1613213793_149-p-tsvetnoi-fon-sinii-19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926" y="0"/>
            <a:ext cx="9183925" cy="68580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chemeClr val="bg1"/>
                </a:solidFill>
              </a:rPr>
              <a:t>Правила игры.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1. Выбираются двое игроков.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2. Включается компьютер с диском где все </a:t>
            </a:r>
            <a:r>
              <a:rPr lang="ru-RU" sz="2000" b="1" dirty="0" err="1" smtClean="0">
                <a:solidFill>
                  <a:schemeClr val="bg1"/>
                </a:solidFill>
              </a:rPr>
              <a:t>сылки</a:t>
            </a:r>
            <a:r>
              <a:rPr lang="ru-RU" sz="2000" b="1" dirty="0" smtClean="0">
                <a:solidFill>
                  <a:schemeClr val="bg1"/>
                </a:solidFill>
              </a:rPr>
              <a:t> и </a:t>
            </a:r>
            <a:r>
              <a:rPr lang="ru-RU" sz="2000" b="1" dirty="0" err="1" smtClean="0">
                <a:solidFill>
                  <a:schemeClr val="bg1"/>
                </a:solidFill>
              </a:rPr>
              <a:t>куар</a:t>
            </a:r>
            <a:r>
              <a:rPr lang="ru-RU" sz="2000" b="1" dirty="0" smtClean="0">
                <a:solidFill>
                  <a:schemeClr val="bg1"/>
                </a:solidFill>
              </a:rPr>
              <a:t> коды.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3. Когда один из игроков доходит до станции можно с помощью телефона сканировать </a:t>
            </a:r>
            <a:r>
              <a:rPr lang="ru-RU" sz="2000" b="1" dirty="0" err="1" smtClean="0">
                <a:solidFill>
                  <a:schemeClr val="bg1"/>
                </a:solidFill>
              </a:rPr>
              <a:t>куар</a:t>
            </a:r>
            <a:r>
              <a:rPr lang="ru-RU" sz="2000" b="1" dirty="0" smtClean="0">
                <a:solidFill>
                  <a:schemeClr val="bg1"/>
                </a:solidFill>
              </a:rPr>
              <a:t> код или компьютера находим ссылку и смотрим видео с историей и </a:t>
            </a:r>
            <a:r>
              <a:rPr lang="ru-RU" sz="2000" b="1" dirty="0" err="1" smtClean="0">
                <a:solidFill>
                  <a:schemeClr val="bg1"/>
                </a:solidFill>
              </a:rPr>
              <a:t>т.д</a:t>
            </a:r>
            <a:r>
              <a:rPr lang="ru-RU" sz="2000" b="1" dirty="0" smtClean="0">
                <a:solidFill>
                  <a:schemeClr val="bg1"/>
                </a:solidFill>
              </a:rPr>
              <a:t> до конца.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дминистратор\Desktop\1613213793_149-p-tsvetnoi-fon-sinii-19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95656" cy="6858000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027" name="Picture 3" descr="F:\Игра ходилка русско народня культура с видео\338447-Berserk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3284984"/>
            <a:ext cx="1296144" cy="8640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F:\Игра ходилка русско народня культура с видео\dsc_079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4437112"/>
            <a:ext cx="1152128" cy="11521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9" name="Picture 5" descr="F:\Игра ходилка русско народня культура с видео\dumkovskaya-igrushka-barashek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4221088"/>
            <a:ext cx="1008112" cy="1008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0" name="Picture 6" descr="F:\Игра ходилка русско народня культура с видео\file-61aa29b546b18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2" y="4221088"/>
            <a:ext cx="1090514" cy="10905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1" name="Picture 7" descr="F:\Игра ходилка русско народня культура с видео\матрешка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56" y="404664"/>
            <a:ext cx="1296144" cy="9359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2" name="Picture 8" descr="F:\Игра ходилка русско народня культура с видео\1_42_269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51920" y="980728"/>
            <a:ext cx="1296144" cy="8640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3" name="Picture 9" descr="F:\Игра ходилка русско народня культура с видео\3fb659cadd0f1ecd61ecffbf79462c69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528" y="2132856"/>
            <a:ext cx="1008112" cy="1008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4" name="Picture 10" descr="F:\Игра ходилка русско народня культура с видео\50e90cf7068f8eb1118260683496c32a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259632" y="188640"/>
            <a:ext cx="1008112" cy="1008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Блок-схема: узел 13"/>
          <p:cNvSpPr/>
          <p:nvPr/>
        </p:nvSpPr>
        <p:spPr>
          <a:xfrm>
            <a:off x="1907704" y="602128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2051720" y="530120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 smtClean="0">
              <a:solidFill>
                <a:schemeClr val="tx1"/>
              </a:solidFill>
            </a:endParaRP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</a:t>
            </a:r>
            <a:endParaRPr lang="ru-RU" sz="3200" dirty="0" smtClean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20" name="Блок-схема: узел 19"/>
          <p:cNvSpPr/>
          <p:nvPr/>
        </p:nvSpPr>
        <p:spPr>
          <a:xfrm>
            <a:off x="2627784" y="5013176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узел 20"/>
          <p:cNvSpPr/>
          <p:nvPr/>
        </p:nvSpPr>
        <p:spPr>
          <a:xfrm>
            <a:off x="2843808" y="4365104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2195736" y="4077072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2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3" name="Блок-схема: узел 22"/>
          <p:cNvSpPr/>
          <p:nvPr/>
        </p:nvSpPr>
        <p:spPr>
          <a:xfrm>
            <a:off x="1691680" y="3645024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/>
          <p:cNvSpPr/>
          <p:nvPr/>
        </p:nvSpPr>
        <p:spPr>
          <a:xfrm>
            <a:off x="1403648" y="3068960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/>
          <p:cNvSpPr/>
          <p:nvPr/>
        </p:nvSpPr>
        <p:spPr>
          <a:xfrm>
            <a:off x="1403648" y="242088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3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6" name="Блок-схема: узел 25"/>
          <p:cNvSpPr/>
          <p:nvPr/>
        </p:nvSpPr>
        <p:spPr>
          <a:xfrm>
            <a:off x="1403648" y="170080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узел 26"/>
          <p:cNvSpPr/>
          <p:nvPr/>
        </p:nvSpPr>
        <p:spPr>
          <a:xfrm>
            <a:off x="2987824" y="1412776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/>
          <p:cNvSpPr/>
          <p:nvPr/>
        </p:nvSpPr>
        <p:spPr>
          <a:xfrm>
            <a:off x="2987824" y="206084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узел 28"/>
          <p:cNvSpPr/>
          <p:nvPr/>
        </p:nvSpPr>
        <p:spPr>
          <a:xfrm>
            <a:off x="2483768" y="908720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4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0" name="Блок-схема: узел 29"/>
          <p:cNvSpPr/>
          <p:nvPr/>
        </p:nvSpPr>
        <p:spPr>
          <a:xfrm>
            <a:off x="1907704" y="1268760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узел 31"/>
          <p:cNvSpPr/>
          <p:nvPr/>
        </p:nvSpPr>
        <p:spPr>
          <a:xfrm>
            <a:off x="3635896" y="2276872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/>
          <p:cNvSpPr/>
          <p:nvPr/>
        </p:nvSpPr>
        <p:spPr>
          <a:xfrm>
            <a:off x="6156176" y="1556792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Блок-схема: узел 33"/>
          <p:cNvSpPr/>
          <p:nvPr/>
        </p:nvSpPr>
        <p:spPr>
          <a:xfrm>
            <a:off x="5508104" y="170080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Блок-схема: узел 34"/>
          <p:cNvSpPr/>
          <p:nvPr/>
        </p:nvSpPr>
        <p:spPr>
          <a:xfrm>
            <a:off x="4283968" y="2276872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Блок-схема: узел 35"/>
          <p:cNvSpPr/>
          <p:nvPr/>
        </p:nvSpPr>
        <p:spPr>
          <a:xfrm>
            <a:off x="4932040" y="206084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5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7" name="Блок-схема: узел 36"/>
          <p:cNvSpPr/>
          <p:nvPr/>
        </p:nvSpPr>
        <p:spPr>
          <a:xfrm>
            <a:off x="6804248" y="1484784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6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8" name="Блок-схема: узел 37"/>
          <p:cNvSpPr/>
          <p:nvPr/>
        </p:nvSpPr>
        <p:spPr>
          <a:xfrm>
            <a:off x="7452320" y="1556792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Блок-схема: узел 38"/>
          <p:cNvSpPr/>
          <p:nvPr/>
        </p:nvSpPr>
        <p:spPr>
          <a:xfrm>
            <a:off x="6804248" y="350100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Блок-схема: узел 39"/>
          <p:cNvSpPr/>
          <p:nvPr/>
        </p:nvSpPr>
        <p:spPr>
          <a:xfrm>
            <a:off x="7452320" y="3284984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Блок-схема: узел 40"/>
          <p:cNvSpPr/>
          <p:nvPr/>
        </p:nvSpPr>
        <p:spPr>
          <a:xfrm>
            <a:off x="7812360" y="2708920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Блок-схема: узел 41"/>
          <p:cNvSpPr/>
          <p:nvPr/>
        </p:nvSpPr>
        <p:spPr>
          <a:xfrm>
            <a:off x="7812360" y="206084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Блок-схема: узел 42"/>
          <p:cNvSpPr/>
          <p:nvPr/>
        </p:nvSpPr>
        <p:spPr>
          <a:xfrm>
            <a:off x="6156176" y="3573016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7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44" name="Блок-схема: узел 43"/>
          <p:cNvSpPr/>
          <p:nvPr/>
        </p:nvSpPr>
        <p:spPr>
          <a:xfrm>
            <a:off x="5580112" y="3933056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узел 44"/>
          <p:cNvSpPr/>
          <p:nvPr/>
        </p:nvSpPr>
        <p:spPr>
          <a:xfrm>
            <a:off x="6300192" y="566124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Блок-схема: узел 45"/>
          <p:cNvSpPr/>
          <p:nvPr/>
        </p:nvSpPr>
        <p:spPr>
          <a:xfrm>
            <a:off x="5724128" y="5301208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узел 46"/>
          <p:cNvSpPr/>
          <p:nvPr/>
        </p:nvSpPr>
        <p:spPr>
          <a:xfrm>
            <a:off x="5580112" y="4653136"/>
            <a:ext cx="648072" cy="648072"/>
          </a:xfrm>
          <a:prstGeom prst="flowChartConnector">
            <a:avLst/>
          </a:prstGeom>
          <a:solidFill>
            <a:srgbClr val="FFFF0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Блок-схема: узел 47"/>
          <p:cNvSpPr/>
          <p:nvPr/>
        </p:nvSpPr>
        <p:spPr>
          <a:xfrm>
            <a:off x="7092280" y="5733256"/>
            <a:ext cx="1835696" cy="792088"/>
          </a:xfrm>
          <a:prstGeom prst="flowChartConnector">
            <a:avLst/>
          </a:prstGeom>
          <a:solidFill>
            <a:srgbClr val="FF0000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Финиш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0" name="Блок-схема: узел 49"/>
          <p:cNvSpPr/>
          <p:nvPr/>
        </p:nvSpPr>
        <p:spPr>
          <a:xfrm>
            <a:off x="0" y="5877272"/>
            <a:ext cx="1835696" cy="792088"/>
          </a:xfrm>
          <a:prstGeom prst="flowChartConnector">
            <a:avLst/>
          </a:prstGeom>
          <a:solidFill>
            <a:srgbClr val="FF0000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r>
              <a:rPr lang="ru-RU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тарт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" y="5373216"/>
            <a:ext cx="2843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https://vk.com/video-143334234_456239026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707904" y="4149080"/>
            <a:ext cx="1800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https://www.youtube.com/watch?v=wMY0c5UAHkk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251520" y="3284984"/>
            <a:ext cx="12241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https://www.youtube.com/watch?v=UWGcd0H6gRM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0" y="1124744"/>
            <a:ext cx="1619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https://dzen.ru/video/watch/621b60639c11ee526c4babdf?f=d2d</a:t>
            </a:r>
            <a:endParaRPr lang="ru-RU" sz="1200" dirty="0">
              <a:solidFill>
                <a:schemeClr val="bg1"/>
              </a:solidFill>
            </a:endParaRPr>
          </a:p>
        </p:txBody>
      </p:sp>
      <p:pic>
        <p:nvPicPr>
          <p:cNvPr id="5" name="Picture 3" descr="C:\Users\Администратор\Downloads\qrcode_dzen.ru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1520" y="188640"/>
            <a:ext cx="857919" cy="857919"/>
          </a:xfrm>
          <a:prstGeom prst="rect">
            <a:avLst/>
          </a:prstGeom>
          <a:noFill/>
        </p:spPr>
      </p:pic>
      <p:pic>
        <p:nvPicPr>
          <p:cNvPr id="6" name="Picture 4" descr="C:\Users\Администратор\Downloads\qrcode_mail.ru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1700808"/>
            <a:ext cx="755576" cy="755576"/>
          </a:xfrm>
          <a:prstGeom prst="rect">
            <a:avLst/>
          </a:prstGeom>
          <a:noFill/>
        </p:spPr>
      </p:pic>
      <p:pic>
        <p:nvPicPr>
          <p:cNvPr id="7" name="Picture 5" descr="C:\Users\Администратор\Downloads\qrcode_mail.ru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11960" y="3284984"/>
            <a:ext cx="936104" cy="936104"/>
          </a:xfrm>
          <a:prstGeom prst="rect">
            <a:avLst/>
          </a:prstGeom>
          <a:noFill/>
        </p:spPr>
      </p:pic>
      <p:pic>
        <p:nvPicPr>
          <p:cNvPr id="8" name="Picture 6" descr="C:\Users\Администратор\Downloads\qrcode_dzen.ru (1)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067944" y="188640"/>
            <a:ext cx="864096" cy="864096"/>
          </a:xfrm>
          <a:prstGeom prst="rect">
            <a:avLst/>
          </a:prstGeom>
          <a:noFill/>
        </p:spPr>
      </p:pic>
      <p:sp>
        <p:nvSpPr>
          <p:cNvPr id="60" name="Прямоугольник 59"/>
          <p:cNvSpPr/>
          <p:nvPr/>
        </p:nvSpPr>
        <p:spPr>
          <a:xfrm>
            <a:off x="3707904" y="1772816"/>
            <a:ext cx="1565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https://dzen.ru/video/watch/615c134111c07c1307e07f72?f=d2d</a:t>
            </a:r>
            <a:endParaRPr lang="ru-RU" sz="1200" dirty="0">
              <a:solidFill>
                <a:schemeClr val="bg1"/>
              </a:solidFill>
            </a:endParaRPr>
          </a:p>
        </p:txBody>
      </p:sp>
      <p:pic>
        <p:nvPicPr>
          <p:cNvPr id="9" name="Picture 7" descr="C:\Users\Администратор\Downloads\qrcode_mail.ru (2)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243392" y="188640"/>
            <a:ext cx="900608" cy="900608"/>
          </a:xfrm>
          <a:prstGeom prst="rect">
            <a:avLst/>
          </a:prstGeom>
          <a:noFill/>
        </p:spPr>
      </p:pic>
      <p:sp>
        <p:nvSpPr>
          <p:cNvPr id="62" name="Прямоугольник 61"/>
          <p:cNvSpPr/>
          <p:nvPr/>
        </p:nvSpPr>
        <p:spPr>
          <a:xfrm>
            <a:off x="7973616" y="1196752"/>
            <a:ext cx="11703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https://www.youtube.com/watch?v=4Y3KeEMCiS4</a:t>
            </a:r>
            <a:endParaRPr lang="ru-RU" sz="1200" dirty="0">
              <a:solidFill>
                <a:schemeClr val="bg1"/>
              </a:solidFill>
            </a:endParaRPr>
          </a:p>
        </p:txBody>
      </p:sp>
      <p:pic>
        <p:nvPicPr>
          <p:cNvPr id="10" name="Picture 8" descr="C:\Users\Администратор\Downloads\qrcode_www.youtube.com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956376" y="3645024"/>
            <a:ext cx="901029" cy="901029"/>
          </a:xfrm>
          <a:prstGeom prst="rect">
            <a:avLst/>
          </a:prstGeom>
          <a:noFill/>
        </p:spPr>
      </p:pic>
      <p:sp>
        <p:nvSpPr>
          <p:cNvPr id="64" name="Прямоугольник 63"/>
          <p:cNvSpPr/>
          <p:nvPr/>
        </p:nvSpPr>
        <p:spPr>
          <a:xfrm>
            <a:off x="7524328" y="4797152"/>
            <a:ext cx="1277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https://www.youtube.com/watch?v=jpjoUfT5I88&amp;t=153s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дминистратор\Desktop\1613213793_149-p-tsvetnoi-fon-sinii-19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926" y="0"/>
            <a:ext cx="9183925" cy="68580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1. Герб России -  </a:t>
            </a:r>
            <a:r>
              <a:rPr lang="en-US" sz="2000" dirty="0" smtClean="0">
                <a:solidFill>
                  <a:schemeClr val="bg1"/>
                </a:solidFill>
                <a:hlinkClick r:id="rId3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hlinkClick r:id="rId3"/>
              </a:rPr>
              <a:t>vk.com/video-143334234_456239026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2. Флаг России - </a:t>
            </a:r>
            <a:r>
              <a:rPr lang="en-US" sz="2000" dirty="0" smtClean="0">
                <a:solidFill>
                  <a:schemeClr val="bg1"/>
                </a:solidFill>
                <a:hlinkClick r:id="rId4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hlinkClick r:id="rId4"/>
              </a:rPr>
              <a:t>www.youtube.com/watch?v=wMY0c5UAHkk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endParaRPr lang="ru-RU" sz="2000" b="1" dirty="0">
              <a:solidFill>
                <a:schemeClr val="bg1"/>
              </a:solidFill>
            </a:endParaRPr>
          </a:p>
        </p:txBody>
      </p:sp>
      <p:pic>
        <p:nvPicPr>
          <p:cNvPr id="5" name="Picture 5" descr="C:\Users\Администратор\Downloads\qrcode_mail.ru (1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2708920"/>
            <a:ext cx="2664296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дминистратор\Desktop\1613213793_149-p-tsvetnoi-fon-sinii-19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926" y="0"/>
            <a:ext cx="9183925" cy="68580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3. Самовар -  </a:t>
            </a:r>
            <a:r>
              <a:rPr lang="en-US" sz="2000" dirty="0" smtClean="0">
                <a:solidFill>
                  <a:schemeClr val="bg1"/>
                </a:solidFill>
                <a:hlinkClick r:id="rId3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hlinkClick r:id="rId3"/>
              </a:rPr>
              <a:t>www.youtube.com/watch?v=UWGcd0H6gRM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4. Хохлома - </a:t>
            </a:r>
            <a:r>
              <a:rPr lang="en-US" sz="2000" dirty="0" smtClean="0">
                <a:solidFill>
                  <a:schemeClr val="bg1"/>
                </a:solidFill>
                <a:hlinkClick r:id="rId4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hlinkClick r:id="rId4"/>
              </a:rPr>
              <a:t>dzen.ru/video/watch/621b60639c11ee526c4babdf?f=d2d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endParaRPr lang="ru-RU" sz="20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C:\Users\Администратор\Downloads\qrcode_mail.ru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1052736"/>
            <a:ext cx="2376264" cy="2376264"/>
          </a:xfrm>
          <a:prstGeom prst="rect">
            <a:avLst/>
          </a:prstGeom>
          <a:noFill/>
        </p:spPr>
      </p:pic>
      <p:pic>
        <p:nvPicPr>
          <p:cNvPr id="6" name="Picture 3" descr="C:\Users\Администратор\Downloads\qrcode_dzen.ru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3789040"/>
            <a:ext cx="2664296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дминистратор\Desktop\1613213793_149-p-tsvetnoi-fon-sinii-19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926" y="0"/>
            <a:ext cx="9183925" cy="68580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5. Глиняная посуда -  </a:t>
            </a:r>
            <a:r>
              <a:rPr lang="en-US" sz="2000" dirty="0" smtClean="0">
                <a:solidFill>
                  <a:schemeClr val="bg1"/>
                </a:solidFill>
                <a:hlinkClick r:id="rId3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hlinkClick r:id="rId3"/>
              </a:rPr>
              <a:t>dzen.ru/video/watch/615c134111c07c1307e07f72?f=d2d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6. Матрешка -  </a:t>
            </a:r>
            <a:r>
              <a:rPr lang="en-US" sz="2000" dirty="0" smtClean="0">
                <a:solidFill>
                  <a:schemeClr val="bg1"/>
                </a:solidFill>
                <a:hlinkClick r:id="rId4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hlinkClick r:id="rId4"/>
              </a:rPr>
              <a:t>www.youtube.com/watch?v=4Y3KeEMCiS4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endParaRPr lang="ru-RU" sz="2000" b="1" dirty="0">
              <a:solidFill>
                <a:schemeClr val="bg1"/>
              </a:solidFill>
            </a:endParaRPr>
          </a:p>
        </p:txBody>
      </p:sp>
      <p:pic>
        <p:nvPicPr>
          <p:cNvPr id="5" name="Picture 6" descr="C:\Users\Администратор\Downloads\qrcode_dzen.ru (1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1196752"/>
            <a:ext cx="2376264" cy="2376264"/>
          </a:xfrm>
          <a:prstGeom prst="rect">
            <a:avLst/>
          </a:prstGeom>
          <a:noFill/>
        </p:spPr>
      </p:pic>
      <p:pic>
        <p:nvPicPr>
          <p:cNvPr id="6" name="Picture 7" descr="C:\Users\Администратор\Downloads\qrcode_mail.ru (2)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3933056"/>
            <a:ext cx="2592288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дминистратор\Desktop\1613213793_149-p-tsvetnoi-fon-sinii-19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926" y="0"/>
            <a:ext cx="9183925" cy="68580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7. Дымковская игрушка - </a:t>
            </a:r>
            <a:r>
              <a:rPr lang="en-US" sz="2000" dirty="0" smtClean="0">
                <a:solidFill>
                  <a:schemeClr val="bg1"/>
                </a:solidFill>
                <a:hlinkClick r:id="rId3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hlinkClick r:id="rId3"/>
              </a:rPr>
              <a:t>www.youtube.com/watch?v=jpjoUfT5I88&amp;t=153s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endParaRPr lang="ru-RU" sz="2000" b="1" dirty="0">
              <a:solidFill>
                <a:schemeClr val="bg1"/>
              </a:solidFill>
            </a:endParaRPr>
          </a:p>
        </p:txBody>
      </p:sp>
      <p:pic>
        <p:nvPicPr>
          <p:cNvPr id="5" name="Picture 8" descr="C:\Users\Администратор\Downloads\qrcode_www.youtube.co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2924944"/>
            <a:ext cx="3024336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73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Игра – ходилка «По истории России» Правила.  Двое игроков. Когда один из двух будет доходить до цыфер есть картинка и ссылка , куар код для просмотра видео.   </vt:lpstr>
      <vt:lpstr>Правила игры. 1. Выбираются двое игроков. 2. Включается компьютер с диском где все сылки и куар коды. 3. Когда один из игроков доходит до станции можно с помощью телефона сканировать куар код или компьютера находим ссылку и смотрим видео с историей и т.д до конца.</vt:lpstr>
      <vt:lpstr>Слайд 3</vt:lpstr>
      <vt:lpstr>1. Герб России -  https://vk.com/video-143334234_456239026    2. Флаг России - https://www.youtube.com/watch?v=wMY0c5UAHkk    </vt:lpstr>
      <vt:lpstr>3. Самовар -  https://www.youtube.com/watch?v=UWGcd0H6gRM          4. Хохлома - https://dzen.ru/video/watch/621b60639c11ee526c4babdf?f=d2d   </vt:lpstr>
      <vt:lpstr>5. Глиняная посуда -  https://dzen.ru/video/watch/615c134111c07c1307e07f72?f=d2d          6. Матрешка -  https://www.youtube.com/watch?v=4Y3KeEMCiS4   </vt:lpstr>
      <vt:lpstr>7. Дымковская игрушка - https://www.youtube.com/watch?v=jpjoUfT5I88&amp;t=153s 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Администратор</cp:lastModifiedBy>
  <cp:revision>12</cp:revision>
  <dcterms:created xsi:type="dcterms:W3CDTF">2022-11-30T15:40:51Z</dcterms:created>
  <dcterms:modified xsi:type="dcterms:W3CDTF">2022-12-04T14:08:26Z</dcterms:modified>
</cp:coreProperties>
</file>