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EB45-1614-4172-BB18-DC5AF9BA034B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AC2C-F4B1-4F64-A134-954703EFD5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EB45-1614-4172-BB18-DC5AF9BA034B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AC2C-F4B1-4F64-A134-954703EFD5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EB45-1614-4172-BB18-DC5AF9BA034B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AC2C-F4B1-4F64-A134-954703EFD5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EB45-1614-4172-BB18-DC5AF9BA034B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AC2C-F4B1-4F64-A134-954703EFD5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EB45-1614-4172-BB18-DC5AF9BA034B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AC2C-F4B1-4F64-A134-954703EFD5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EB45-1614-4172-BB18-DC5AF9BA034B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AC2C-F4B1-4F64-A134-954703EFD5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EB45-1614-4172-BB18-DC5AF9BA034B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AC2C-F4B1-4F64-A134-954703EFD5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EB45-1614-4172-BB18-DC5AF9BA034B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AC2C-F4B1-4F64-A134-954703EFD5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EB45-1614-4172-BB18-DC5AF9BA034B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AC2C-F4B1-4F64-A134-954703EFD5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EB45-1614-4172-BB18-DC5AF9BA034B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AC2C-F4B1-4F64-A134-954703EFD5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EB45-1614-4172-BB18-DC5AF9BA034B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AC2C-F4B1-4F64-A134-954703EFD5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6EB45-1614-4172-BB18-DC5AF9BA034B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CAC2C-F4B1-4F64-A134-954703EFD56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Старшая группа\мероприятия\Занятие у меня есть право\phpxvHxj4_Buklet-YA-zakonoposlushnyj-grazhdanin_html_abe335a8d71b57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u="sng" dirty="0" smtClean="0"/>
              <a:t>Интерактивная игра </a:t>
            </a:r>
          </a:p>
          <a:p>
            <a:pPr algn="ctr">
              <a:buNone/>
            </a:pPr>
            <a:r>
              <a:rPr lang="ru-RU" sz="6000" b="1" u="sng" dirty="0" smtClean="0"/>
              <a:t>«У меня есть права»</a:t>
            </a:r>
            <a:endParaRPr lang="ru-RU" sz="6000" b="1" u="sng" dirty="0"/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3419872" y="5589240"/>
            <a:ext cx="2736304" cy="1008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Играть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4077072"/>
            <a:ext cx="626469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Отгадав загадку появляется картинка и название сказки.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Старшая группа\мероприятия\Занятие у меня есть право\7ba36892-644b-5df1-8176-e2c17d5d4e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Лиса и журавль</a:t>
            </a:r>
            <a:r>
              <a:rPr lang="ru-RU" dirty="0" smtClean="0"/>
              <a:t> – право на питание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Старшая группа\мероприятия\Занятие у меня есть право\262dd6d347d73521a8b388d651e3272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4213218" cy="295232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932040" y="1484784"/>
            <a:ext cx="3744416" cy="40324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Как-то раз одна хитрюга</a:t>
            </a:r>
          </a:p>
          <a:p>
            <a:pPr algn="ctr"/>
            <a:r>
              <a:rPr lang="ru-RU" dirty="0"/>
              <a:t>Пригласила в гости друга.</a:t>
            </a:r>
          </a:p>
          <a:p>
            <a:pPr algn="ctr"/>
            <a:r>
              <a:rPr lang="ru-RU" dirty="0"/>
              <a:t>Тот был с клювом как аршин,</a:t>
            </a:r>
          </a:p>
          <a:p>
            <a:pPr algn="ctr"/>
            <a:r>
              <a:rPr lang="ru-RU" dirty="0"/>
              <a:t>Класть привык еду в кувшин,</a:t>
            </a:r>
          </a:p>
          <a:p>
            <a:pPr algn="ctr"/>
            <a:r>
              <a:rPr lang="ru-RU" dirty="0"/>
              <a:t>А ему в тарелке дали.</a:t>
            </a:r>
          </a:p>
          <a:p>
            <a:pPr algn="ctr"/>
            <a:r>
              <a:rPr lang="ru-RU" dirty="0"/>
              <a:t>Не поев, ушёл в печали</a:t>
            </a:r>
          </a:p>
          <a:p>
            <a:pPr algn="ctr"/>
            <a:r>
              <a:rPr lang="ru-RU" dirty="0"/>
              <a:t>И позвал к себе в ответ,</a:t>
            </a:r>
          </a:p>
          <a:p>
            <a:pPr algn="ctr"/>
            <a:r>
              <a:rPr lang="ru-RU" dirty="0"/>
              <a:t>Где налил в кувшин обед.</a:t>
            </a:r>
          </a:p>
          <a:p>
            <a:pPr algn="ctr"/>
            <a:r>
              <a:rPr lang="ru-RU" dirty="0"/>
              <a:t>Гостья вилась вкруг сосуда,</a:t>
            </a:r>
          </a:p>
          <a:p>
            <a:pPr algn="ctr"/>
            <a:r>
              <a:rPr lang="ru-RU" dirty="0"/>
              <a:t>Не достать оттуда блюда,</a:t>
            </a:r>
          </a:p>
          <a:p>
            <a:pPr algn="ctr"/>
            <a:r>
              <a:rPr lang="ru-RU" dirty="0"/>
              <a:t>И ни с чем домой пошла.</a:t>
            </a:r>
          </a:p>
          <a:p>
            <a:pPr algn="ctr"/>
            <a:r>
              <a:rPr lang="ru-RU" dirty="0"/>
              <a:t>Так их дружба и прошла.</a:t>
            </a:r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3419872" y="5589240"/>
            <a:ext cx="2736304" cy="1008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Далее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Старшая группа\мероприятия\Занятие у меня есть право\7ba36892-644b-5df1-8176-e2c17d5d4e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Заюшкина</a:t>
            </a:r>
            <a:r>
              <a:rPr lang="ru-RU" b="1" dirty="0" smtClean="0">
                <a:solidFill>
                  <a:srgbClr val="C00000"/>
                </a:solidFill>
              </a:rPr>
              <a:t> избушка </a:t>
            </a:r>
            <a:r>
              <a:rPr lang="ru-RU" dirty="0" smtClean="0"/>
              <a:t>– право на неприкосновенность</a:t>
            </a:r>
            <a:endParaRPr lang="ru-RU" dirty="0"/>
          </a:p>
        </p:txBody>
      </p:sp>
      <p:pic>
        <p:nvPicPr>
          <p:cNvPr id="2050" name="Picture 2" descr="G:\Старшая группа\мероприятия\Занятие у меня есть право\4087a5f95fd6634be5daee5bf14f87e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4352483" cy="24482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148064" y="1484784"/>
            <a:ext cx="3312368" cy="39604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Дом растаял ледяной —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Попросилась в лубяной.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Приютил её зайчишка,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Сам остался без домишка.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Зайцу петушок помог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Вновь ступить на свой порог.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483768" y="5733256"/>
            <a:ext cx="3466728" cy="7529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4" action="ppaction://hlinksldjump"/>
              </a:rPr>
              <a:t>Далее</a:t>
            </a:r>
            <a:endParaRPr lang="ru-RU" sz="3200" dirty="0">
              <a:hlinkClick r:id="rId4" action="ppaction://hlinksldjum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Старшая группа\мероприятия\Занятие у меня есть право\7ba36892-644b-5df1-8176-e2c17d5d4e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По щучьему веленью </a:t>
            </a:r>
            <a:r>
              <a:rPr lang="ru-RU" sz="2000" dirty="0" smtClean="0"/>
              <a:t>- </a:t>
            </a:r>
            <a:r>
              <a:rPr lang="ru-RU" sz="2000" dirty="0"/>
              <a:t>Право свободно выражать своё </a:t>
            </a:r>
            <a:br>
              <a:rPr lang="ru-RU" sz="2000" dirty="0"/>
            </a:br>
            <a:r>
              <a:rPr lang="ru-RU" sz="2000" dirty="0"/>
              <a:t>мнение.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G:\Старшая группа\мероприятия\Занятие у меня есть право\7135b947f150412a-w820-h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5636263" cy="39604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012160" y="1628800"/>
            <a:ext cx="2952328" cy="41764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Разъезжал верхом на печке,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Знал волшебные словечки.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Скажет их — и сани сами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Отправлялись за дровами,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Вёдра полнились водой,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Друг за дружкой шли домой.</a:t>
            </a:r>
          </a:p>
        </p:txBody>
      </p:sp>
      <p:sp>
        <p:nvSpPr>
          <p:cNvPr id="7" name="Прямоугольник 6">
            <a:hlinkClick r:id="" action="ppaction://noaction"/>
          </p:cNvPr>
          <p:cNvSpPr/>
          <p:nvPr/>
        </p:nvSpPr>
        <p:spPr>
          <a:xfrm>
            <a:off x="3131840" y="5849888"/>
            <a:ext cx="2736304" cy="1008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Далее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G:\Старшая группа\мероприятия\Занятие у меня есть право\7ba36892-644b-5df1-8176-e2c17d5d4e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err="1" smtClean="0">
                <a:solidFill>
                  <a:srgbClr val="C00000"/>
                </a:solidFill>
              </a:rPr>
              <a:t>Морозко</a:t>
            </a:r>
            <a:r>
              <a:rPr lang="ru-RU" sz="2000" dirty="0" smtClean="0"/>
              <a:t> - </a:t>
            </a:r>
            <a:r>
              <a:rPr lang="ru-RU" sz="2000" dirty="0"/>
              <a:t>Право на безопасные условия </a:t>
            </a:r>
            <a:br>
              <a:rPr lang="ru-RU" sz="2000" dirty="0"/>
            </a:br>
            <a:r>
              <a:rPr lang="ru-RU" sz="2000" dirty="0"/>
              <a:t>жизни, не подвергаться жестокому </a:t>
            </a:r>
            <a:br>
              <a:rPr lang="ru-RU" sz="2000" dirty="0"/>
            </a:br>
            <a:r>
              <a:rPr lang="ru-RU" sz="2000" dirty="0"/>
              <a:t>и небрежному обращению.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Старшая группа\мероприятия\Занятие у меня есть право\1111111Морозко_1-изменен-jpg!!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5524263" cy="41764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96136" y="1556792"/>
            <a:ext cx="3024336" cy="41764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</a:rPr>
              <a:t>Дочь старухина ленива,</a:t>
            </a:r>
          </a:p>
          <a:p>
            <a:r>
              <a:rPr lang="ru-RU" dirty="0">
                <a:solidFill>
                  <a:srgbClr val="002060"/>
                </a:solidFill>
              </a:rPr>
              <a:t>Дедова — трудолюбива,</a:t>
            </a:r>
          </a:p>
          <a:p>
            <a:r>
              <a:rPr lang="ru-RU" dirty="0">
                <a:solidFill>
                  <a:srgbClr val="002060"/>
                </a:solidFill>
              </a:rPr>
              <a:t>Доброй девушке Мороз</a:t>
            </a:r>
          </a:p>
          <a:p>
            <a:r>
              <a:rPr lang="ru-RU" dirty="0">
                <a:solidFill>
                  <a:srgbClr val="002060"/>
                </a:solidFill>
              </a:rPr>
              <a:t>Драгоценности принёс,</a:t>
            </a:r>
          </a:p>
          <a:p>
            <a:r>
              <a:rPr lang="ru-RU" dirty="0">
                <a:solidFill>
                  <a:srgbClr val="002060"/>
                </a:solidFill>
              </a:rPr>
              <a:t>А другую без затей</a:t>
            </a:r>
          </a:p>
          <a:p>
            <a:r>
              <a:rPr lang="ru-RU" dirty="0">
                <a:solidFill>
                  <a:srgbClr val="002060"/>
                </a:solidFill>
              </a:rPr>
              <a:t>Заморозил до костей.</a:t>
            </a:r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3275856" y="5849888"/>
            <a:ext cx="2736304" cy="1008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Далее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G:\Старшая группа\мероприятия\Занятие у меня есть право\7ba36892-644b-5df1-8176-e2c17d5d4e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Крошечка – </a:t>
            </a:r>
            <a:r>
              <a:rPr lang="ru-RU" sz="2800" b="1" dirty="0" err="1" smtClean="0">
                <a:solidFill>
                  <a:srgbClr val="C00000"/>
                </a:solidFill>
              </a:rPr>
              <a:t>Хаврошечка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/>
              <a:t>– право на отдых и досуг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Старшая группа\мероприятия\Занятие у меня есть право\274780564bb374ae7699997be79b162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556792"/>
            <a:ext cx="5040560" cy="33843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80112" y="1556792"/>
            <a:ext cx="3096344" cy="40324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Одноглазка и </a:t>
            </a:r>
            <a:r>
              <a:rPr lang="ru-RU" dirty="0" err="1"/>
              <a:t>двуглазка</a:t>
            </a:r>
            <a:endParaRPr lang="ru-RU" dirty="0"/>
          </a:p>
          <a:p>
            <a:r>
              <a:rPr lang="ru-RU" dirty="0"/>
              <a:t>Всё проспали в этой сказке,</a:t>
            </a:r>
          </a:p>
          <a:p>
            <a:r>
              <a:rPr lang="ru-RU" dirty="0"/>
              <a:t>Не увидели, как снова</a:t>
            </a:r>
          </a:p>
          <a:p>
            <a:r>
              <a:rPr lang="ru-RU" dirty="0"/>
              <a:t>Сирота в ушко коровы</a:t>
            </a:r>
          </a:p>
          <a:p>
            <a:r>
              <a:rPr lang="ru-RU" dirty="0"/>
              <a:t>Влезла. Что происходило,</a:t>
            </a:r>
          </a:p>
          <a:p>
            <a:pPr algn="ctr"/>
            <a:r>
              <a:rPr lang="ru-RU" dirty="0"/>
              <a:t>Лишь </a:t>
            </a:r>
            <a:r>
              <a:rPr lang="ru-RU" dirty="0" err="1"/>
              <a:t>трёхглазка</a:t>
            </a:r>
            <a:r>
              <a:rPr lang="ru-RU" dirty="0"/>
              <a:t> проследила.</a:t>
            </a:r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3419872" y="5589240"/>
            <a:ext cx="2736304" cy="1008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Далее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G:\Старшая группа\мероприятия\Занятие у меня есть право\7ba36892-644b-5df1-8176-e2c17d5d4e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Айболит </a:t>
            </a:r>
            <a:r>
              <a:rPr lang="ru-RU" sz="3200" dirty="0" smtClean="0"/>
              <a:t>– право на медицину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G:\Старшая группа\мероприятия\Занятие у меня есть право\1677496715_bronk-club-p-pozdravleniya-ot-doktora-aibolita-krasivo-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4895348" cy="34971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08104" y="1412776"/>
            <a:ext cx="3240360" cy="4248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Он в лесу у нас живёт, Лечит весь лесной народ. Всем на помощь он спешит — Добрый доктор</a:t>
            </a:r>
            <a:r>
              <a:rPr lang="ru-RU" dirty="0"/>
              <a:t> ….</a:t>
            </a:r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3419872" y="5589240"/>
            <a:ext cx="2736304" cy="1008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Далее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G:\Старшая группа\мероприятия\Занятие у меня есть право\7ba36892-644b-5df1-8176-e2c17d5d4e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Гуси-лебеди</a:t>
            </a:r>
            <a:r>
              <a:rPr lang="ru-RU" dirty="0" smtClean="0"/>
              <a:t> – право на жизнь в семье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G:\Старшая группа\мероприятия\Занятие у меня есть право\1695867448_gas-kvas-com-p-kartinki-k-skazke-gusi-lebedi-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4932884" cy="349337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24128" y="1340768"/>
            <a:ext cx="3096344" cy="43924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Печь просила: "Помоги,</a:t>
            </a:r>
          </a:p>
          <a:p>
            <a:r>
              <a:rPr lang="ru-RU" dirty="0"/>
              <a:t>Съешь ржаные пироги!"</a:t>
            </a:r>
          </a:p>
          <a:p>
            <a:r>
              <a:rPr lang="ru-RU" dirty="0"/>
              <a:t>Тут и яблонька склонилась:</a:t>
            </a:r>
          </a:p>
          <a:p>
            <a:r>
              <a:rPr lang="ru-RU" dirty="0"/>
              <a:t>"Скушай яблочко на милость!"</a:t>
            </a:r>
          </a:p>
          <a:p>
            <a:r>
              <a:rPr lang="ru-RU" dirty="0"/>
              <a:t>Попросила и река:</a:t>
            </a:r>
          </a:p>
          <a:p>
            <a:r>
              <a:rPr lang="ru-RU" dirty="0"/>
              <a:t>"Ты попробуй берега!"</a:t>
            </a:r>
          </a:p>
          <a:p>
            <a:r>
              <a:rPr lang="ru-RU" dirty="0"/>
              <a:t>И сестра, спасти чтоб братца,</a:t>
            </a:r>
          </a:p>
          <a:p>
            <a:r>
              <a:rPr lang="ru-RU" dirty="0"/>
              <a:t>Не посмела отказаться.</a:t>
            </a:r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3419872" y="5589240"/>
            <a:ext cx="2736304" cy="1008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Далее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G:\Старшая группа\мероприятия\Занятие у меня есть право\7ba36892-644b-5df1-8176-e2c17d5d4e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Колобок </a:t>
            </a:r>
            <a:r>
              <a:rPr lang="ru-RU" dirty="0" smtClean="0"/>
              <a:t>– право на жизнь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G:\Старшая группа\мероприятия\Занятие у меня есть право\img_56cad788038c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1628800"/>
            <a:ext cx="4392487" cy="399504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860032" y="1628800"/>
            <a:ext cx="3816424" cy="43204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5849888"/>
            <a:ext cx="2736304" cy="1008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Назад</a:t>
            </a:r>
            <a:r>
              <a:rPr lang="ru-RU" sz="3200" dirty="0" err="1" smtClean="0">
                <a:hlinkClick r:id="rId4" action="ppaction://hlinksldjump"/>
              </a:rPr>
              <a:t>Слайд</a:t>
            </a:r>
            <a:r>
              <a:rPr lang="ru-RU" sz="3200" dirty="0" smtClean="0">
                <a:hlinkClick r:id="rId4" action="ppaction://hlinksldjump"/>
              </a:rPr>
              <a:t> 1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2492896"/>
            <a:ext cx="299678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 окошке бы лежать</a:t>
            </a:r>
          </a:p>
          <a:p>
            <a:r>
              <a:rPr lang="ru-RU" dirty="0">
                <a:solidFill>
                  <a:schemeClr val="bg1"/>
                </a:solidFill>
              </a:rPr>
              <a:t>Он остался, вероятно,</a:t>
            </a:r>
          </a:p>
          <a:p>
            <a:r>
              <a:rPr lang="ru-RU" dirty="0">
                <a:solidFill>
                  <a:schemeClr val="bg1"/>
                </a:solidFill>
              </a:rPr>
              <a:t>И не смог бы убежать,</a:t>
            </a:r>
          </a:p>
          <a:p>
            <a:r>
              <a:rPr lang="ru-RU" dirty="0">
                <a:solidFill>
                  <a:schemeClr val="bg1"/>
                </a:solidFill>
              </a:rPr>
              <a:t>Жил бы с бабушкой и дедом</a:t>
            </a:r>
          </a:p>
          <a:p>
            <a:r>
              <a:rPr lang="ru-RU" dirty="0">
                <a:solidFill>
                  <a:schemeClr val="bg1"/>
                </a:solidFill>
              </a:rPr>
              <a:t>И не стал лисе обедом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341</Words>
  <Application>Microsoft Office PowerPoint</Application>
  <PresentationFormat>Экран (4:3)</PresentationFormat>
  <Paragraphs>73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Лиса и журавль – право на питание</vt:lpstr>
      <vt:lpstr>Заюшкина избушка – право на неприкосновенность</vt:lpstr>
      <vt:lpstr>По щучьему веленью - Право свободно выражать своё  мнение. </vt:lpstr>
      <vt:lpstr>Морозко - Право на безопасные условия  жизни, не подвергаться жестокому  и небрежному обращению. </vt:lpstr>
      <vt:lpstr>Крошечка – Хаврошечка – право на отдых и досуг</vt:lpstr>
      <vt:lpstr>Айболит – право на медицину</vt:lpstr>
      <vt:lpstr>Гуси-лебеди – право на жизнь в семье</vt:lpstr>
      <vt:lpstr>Колобок – право на жизнь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Администратор</cp:lastModifiedBy>
  <cp:revision>5</cp:revision>
  <dcterms:created xsi:type="dcterms:W3CDTF">2023-11-19T10:36:15Z</dcterms:created>
  <dcterms:modified xsi:type="dcterms:W3CDTF">2023-11-19T11:25:46Z</dcterms:modified>
</cp:coreProperties>
</file>