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56" r:id="rId4"/>
    <p:sldId id="267" r:id="rId5"/>
    <p:sldId id="268" r:id="rId6"/>
    <p:sldId id="264" r:id="rId7"/>
    <p:sldId id="260" r:id="rId8"/>
    <p:sldId id="269" r:id="rId9"/>
    <p:sldId id="261" r:id="rId10"/>
    <p:sldId id="262" r:id="rId11"/>
    <p:sldId id="263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52" autoAdjust="0"/>
    <p:restoredTop sz="94660"/>
  </p:normalViewPr>
  <p:slideViewPr>
    <p:cSldViewPr>
      <p:cViewPr varScale="1">
        <p:scale>
          <a:sx n="68" d="100"/>
          <a:sy n="68" d="100"/>
        </p:scale>
        <p:origin x="-13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41D7-F7E9-4078-B266-9004BE965805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A659-CA0A-4BA8-BEFB-1852DCC8A1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41D7-F7E9-4078-B266-9004BE965805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A659-CA0A-4BA8-BEFB-1852DCC8A1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41D7-F7E9-4078-B266-9004BE965805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A659-CA0A-4BA8-BEFB-1852DCC8A1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41D7-F7E9-4078-B266-9004BE965805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A659-CA0A-4BA8-BEFB-1852DCC8A1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41D7-F7E9-4078-B266-9004BE965805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A659-CA0A-4BA8-BEFB-1852DCC8A1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41D7-F7E9-4078-B266-9004BE965805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A659-CA0A-4BA8-BEFB-1852DCC8A1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41D7-F7E9-4078-B266-9004BE965805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A659-CA0A-4BA8-BEFB-1852DCC8A1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41D7-F7E9-4078-B266-9004BE965805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A659-CA0A-4BA8-BEFB-1852DCC8A1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41D7-F7E9-4078-B266-9004BE965805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A659-CA0A-4BA8-BEFB-1852DCC8A1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41D7-F7E9-4078-B266-9004BE965805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A659-CA0A-4BA8-BEFB-1852DCC8A1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41D7-F7E9-4078-B266-9004BE965805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A659-CA0A-4BA8-BEFB-1852DCC8A1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C41D7-F7E9-4078-B266-9004BE965805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AA659-CA0A-4BA8-BEFB-1852DCC8A14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Старшая группа\мероприятия\Занятие у меня есть право\7ba36892-644b-5df1-8176-e2c17d5d4e6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Муниципальное бюджетное дошкольное  образовательное учреждение детский сад №37</a:t>
            </a: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b="1" u="sng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b="1" u="sng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u="sng" dirty="0" smtClean="0">
                <a:solidFill>
                  <a:srgbClr val="FF0000"/>
                </a:solidFill>
              </a:rPr>
              <a:t>Старшая группа «Колокольчики»</a:t>
            </a:r>
          </a:p>
          <a:p>
            <a:pPr>
              <a:buNone/>
            </a:pPr>
            <a:r>
              <a:rPr lang="ru-RU" b="1" u="sng" dirty="0" smtClean="0">
                <a:solidFill>
                  <a:srgbClr val="FF0000"/>
                </a:solidFill>
              </a:rPr>
              <a:t>«Я счастливый человек»</a:t>
            </a:r>
            <a:endParaRPr lang="ru-RU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G:\Старшая группа\мероприятия\Занятие у меня есть право\1673956604_gas-kvas-com-p-risunok-na-temu-pravo-na-otdikh-i-dosug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G:\Старшая группа\мероприятия\Занятие у меня есть право\1674044404_gas-kvas-com-p-risunok-na-temu-zashchita-prav-rebenka-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38250" y="-461963"/>
            <a:ext cx="10688638" cy="7772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G:\Старшая группа\мероприятия\Занятие у меня есть право\1677012762_gas-kvas-com-p-risunok-na-temu-ya-imeyu-pravo-na-meditsin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G:\Старшая группа\мероприятия\Занятие у меня есть право\1677012767_gas-kvas-com-p-risunok-na-temu-ya-imeyu-pravo-na-meditsin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0"/>
            <a:ext cx="9921875" cy="7219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G:\Старшая группа\мероприятия\Занятие у меня есть право\1613515470_64-p-foni-dlya-prezentatsii-na-temu-prava-reben-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Старшая группа\мероприятия\Занятие у меня есть право\5d3f74b6fa3a598fb1186f94aea1b8c1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G:\Старшая группа\мероприятия\Занятие у меня есть право\grazhdanstvo-ross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G:\Старшая группа\мероприятия\Занятие у меня есть право\slide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G:\Старшая группа\мероприятия\Занятие у меня есть право\1676945740_gas-kvas-com-p-risunok-na-temu-pravo-na-imya-i-grazhdanst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G:\Старшая группа\мероприятия\Занятие у меня есть право\96ec314949f0c5621eaac3889e941bfb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71186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G:\Старшая группа\мероприятия\Занятие у меня есть право\slide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G:\Старшая группа\мероприятия\Занятие у меня есть право\1673494779_gas-kvas-com-p-pravo-na-obrazovanie-risunok-detskii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19</Words>
  <Application>Microsoft Office PowerPoint</Application>
  <PresentationFormat>Экран (4:3)</PresentationFormat>
  <Paragraphs>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Муниципальное бюджетное дошкольное  образовательное учреждение детский сад №37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Администратор</cp:lastModifiedBy>
  <cp:revision>4</cp:revision>
  <dcterms:created xsi:type="dcterms:W3CDTF">2023-11-19T09:49:18Z</dcterms:created>
  <dcterms:modified xsi:type="dcterms:W3CDTF">2023-11-19T10:36:07Z</dcterms:modified>
</cp:coreProperties>
</file>