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C6A8-B13D-45A4-8047-69A2F553A84E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3885-933F-4C9D-A01F-20AD0A0DD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C6A8-B13D-45A4-8047-69A2F553A84E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3885-933F-4C9D-A01F-20AD0A0DD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C6A8-B13D-45A4-8047-69A2F553A84E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3885-933F-4C9D-A01F-20AD0A0DD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C6A8-B13D-45A4-8047-69A2F553A84E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3885-933F-4C9D-A01F-20AD0A0DD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C6A8-B13D-45A4-8047-69A2F553A84E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3885-933F-4C9D-A01F-20AD0A0DD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C6A8-B13D-45A4-8047-69A2F553A84E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3885-933F-4C9D-A01F-20AD0A0DD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C6A8-B13D-45A4-8047-69A2F553A84E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3885-933F-4C9D-A01F-20AD0A0DD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C6A8-B13D-45A4-8047-69A2F553A84E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3885-933F-4C9D-A01F-20AD0A0DD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C6A8-B13D-45A4-8047-69A2F553A84E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3885-933F-4C9D-A01F-20AD0A0DD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C6A8-B13D-45A4-8047-69A2F553A84E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3885-933F-4C9D-A01F-20AD0A0DD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C6A8-B13D-45A4-8047-69A2F553A84E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B93885-933F-4C9D-A01F-20AD0A0DD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77C6A8-B13D-45A4-8047-69A2F553A84E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93885-933F-4C9D-A01F-20AD0A0DDA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Путешествие </a:t>
            </a:r>
            <a:br>
              <a:rPr lang="ru-RU" dirty="0" smtClean="0"/>
            </a:br>
            <a:r>
              <a:rPr lang="ru-RU" dirty="0" smtClean="0"/>
              <a:t>«Вокруг света»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Составитель: Волгина Д.С</a:t>
            </a:r>
          </a:p>
          <a:p>
            <a:r>
              <a:rPr lang="ru-RU" dirty="0" smtClean="0"/>
              <a:t>Должность: Воспитатель</a:t>
            </a:r>
          </a:p>
          <a:p>
            <a:r>
              <a:rPr lang="ru-RU" dirty="0" smtClean="0"/>
              <a:t>Средняя группа «Колокольчики»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истратор\Desktop\Вокруг света\15_09_00_1660742631_2-funart-pro-p-butilochnoe-derevo-avstralii-priroda-kras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5915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истратор\Desktop\Вокруг света\15_09_52_aHR0cHM6Ly9zZWNyZXRtYWcucnUvaW1ncy8yMDIyLzA4LzE5LzExLzU1NDgzODcvODkzYTg3NDgyMzkyMzlhMzgxMGRmY2IzMzYzMjgyMjkyNTc2MWY4NC5qcGc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83166" cy="5588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дминистратор\Desktop\Вокруг света\15_11_15_1637770239_4-hdpic-club-p-korabl-s-parusami-kartink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951812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дминистратор\Desktop\Вокруг света\15_19_08_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831882" cy="5216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Вокруг света\15_12_20_1644858932_6-fikiwiki-com-p-krasivie-kartinki-amerik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534063" cy="633028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Вокруг света\15_12_05_1644858908_2-fikiwiki-com-p-krasivie-kartinki-ameriki-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960440" cy="5933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C:\Users\Администратор\Desktop\Вокруг света\15_21_23_Tchiliyskaya-antarktitchesk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907265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дминистратор\Desktop\Вокруг света\15_21_40_167453587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2" y="692696"/>
            <a:ext cx="9031288" cy="5080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дминистратор\Desktop\Вокруг света\15_23_13_3ec1937b4e77afde7f551786c3aded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6925047" cy="5884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дминистратор\Desktop\Вокруг света\15_24_23_scaletowid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814311" cy="4017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дминистратор\Desktop\Вокруг света\15_24_52_234b47afc48630fb685d97a148f634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867" y="548679"/>
            <a:ext cx="4786357" cy="5943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Вокруг света\662fe27b911b065a27eed39bc0c6029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464955" cy="5598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Вокруг света\14_59_00_16449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48" y="750673"/>
            <a:ext cx="8028892" cy="5352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Вокруг света\15_00_45_1GwZUFT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49193" cy="6261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Вокруг света\15_00_27_sando-770x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5799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Вокруг света\15_01_53_aaddd33443113207d3053c2a486aa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730880"/>
            <a:ext cx="6410435" cy="4714344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Вокруг света\medvedica-medvezhata-les-ze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224" y="3789040"/>
            <a:ext cx="2412776" cy="1606005"/>
          </a:xfrm>
          <a:prstGeom prst="rect">
            <a:avLst/>
          </a:prstGeom>
          <a:noFill/>
        </p:spPr>
      </p:pic>
      <p:pic>
        <p:nvPicPr>
          <p:cNvPr id="5124" name="Picture 4" descr="C:\Users\Администратор\Desktop\Вокруг света\9c8f5c0a571b3e13599bcd26baf18ce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764704"/>
            <a:ext cx="2384780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Вокруг света\14_59_00_16449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79"/>
            <a:ext cx="8064896" cy="5376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Вокруг света\15_06_36_1663136467_6-mykaleidoscope-ru-p-sidnei-siti-instagram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7269"/>
            <a:ext cx="5256584" cy="6570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esktop\Вокруг света\15_06_58_1663136471_10-mykaleidoscope-ru-p-sidnei-siti-instagram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25249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13</Words>
  <Application>Microsoft Office PowerPoint</Application>
  <PresentationFormat>Экран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Путешествие  «Вокруг света»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«Вокруг света»</dc:title>
  <dc:creator>Администратор</dc:creator>
  <cp:lastModifiedBy>Администратор</cp:lastModifiedBy>
  <cp:revision>6</cp:revision>
  <dcterms:created xsi:type="dcterms:W3CDTF">2023-06-27T14:24:29Z</dcterms:created>
  <dcterms:modified xsi:type="dcterms:W3CDTF">2023-07-02T08:21:09Z</dcterms:modified>
</cp:coreProperties>
</file>