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4" r:id="rId15"/>
    <p:sldId id="269" r:id="rId16"/>
    <p:sldId id="270" r:id="rId17"/>
    <p:sldId id="271" r:id="rId18"/>
    <p:sldId id="272" r:id="rId19"/>
    <p:sldId id="273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96" y="-3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7C6A8-B13D-45A4-8047-69A2F553A84E}" type="datetimeFigureOut">
              <a:rPr lang="ru-RU" smtClean="0"/>
              <a:pPr/>
              <a:t>02.07.2023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93885-933F-4C9D-A01F-20AD0A0DDA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7C6A8-B13D-45A4-8047-69A2F553A84E}" type="datetimeFigureOut">
              <a:rPr lang="ru-RU" smtClean="0"/>
              <a:pPr/>
              <a:t>02.07.2023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93885-933F-4C9D-A01F-20AD0A0DDA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7C6A8-B13D-45A4-8047-69A2F553A84E}" type="datetimeFigureOut">
              <a:rPr lang="ru-RU" smtClean="0"/>
              <a:pPr/>
              <a:t>02.07.2023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93885-933F-4C9D-A01F-20AD0A0DDA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7C6A8-B13D-45A4-8047-69A2F553A84E}" type="datetimeFigureOut">
              <a:rPr lang="ru-RU" smtClean="0"/>
              <a:pPr/>
              <a:t>02.07.2023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93885-933F-4C9D-A01F-20AD0A0DDA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7C6A8-B13D-45A4-8047-69A2F553A84E}" type="datetimeFigureOut">
              <a:rPr lang="ru-RU" smtClean="0"/>
              <a:pPr/>
              <a:t>02.07.2023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93885-933F-4C9D-A01F-20AD0A0DDA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7C6A8-B13D-45A4-8047-69A2F553A84E}" type="datetimeFigureOut">
              <a:rPr lang="ru-RU" smtClean="0"/>
              <a:pPr/>
              <a:t>02.07.2023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93885-933F-4C9D-A01F-20AD0A0DDA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7C6A8-B13D-45A4-8047-69A2F553A84E}" type="datetimeFigureOut">
              <a:rPr lang="ru-RU" smtClean="0"/>
              <a:pPr/>
              <a:t>02.07.2023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93885-933F-4C9D-A01F-20AD0A0DDA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7C6A8-B13D-45A4-8047-69A2F553A84E}" type="datetimeFigureOut">
              <a:rPr lang="ru-RU" smtClean="0"/>
              <a:pPr/>
              <a:t>02.07.2023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93885-933F-4C9D-A01F-20AD0A0DDA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7C6A8-B13D-45A4-8047-69A2F553A84E}" type="datetimeFigureOut">
              <a:rPr lang="ru-RU" smtClean="0"/>
              <a:pPr/>
              <a:t>02.07.2023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93885-933F-4C9D-A01F-20AD0A0DDA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7C6A8-B13D-45A4-8047-69A2F553A84E}" type="datetimeFigureOut">
              <a:rPr lang="ru-RU" smtClean="0"/>
              <a:pPr/>
              <a:t>02.07.2023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93885-933F-4C9D-A01F-20AD0A0DDA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7C6A8-B13D-45A4-8047-69A2F553A84E}" type="datetimeFigureOut">
              <a:rPr lang="ru-RU" smtClean="0"/>
              <a:pPr/>
              <a:t>02.07.2023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5BB93885-933F-4C9D-A01F-20AD0A0DDAB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577C6A8-B13D-45A4-8047-69A2F553A84E}" type="datetimeFigureOut">
              <a:rPr lang="ru-RU" smtClean="0"/>
              <a:pPr/>
              <a:t>02.07.2023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B93885-933F-4C9D-A01F-20AD0A0DDABA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dirty="0" smtClean="0"/>
              <a:t>Путешествие </a:t>
            </a:r>
            <a:br>
              <a:rPr lang="ru-RU" dirty="0" smtClean="0"/>
            </a:br>
            <a:r>
              <a:rPr lang="ru-RU" dirty="0" smtClean="0"/>
              <a:t>«Вокруг света»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Составитель: Волгина Д.С</a:t>
            </a:r>
          </a:p>
          <a:p>
            <a:r>
              <a:rPr lang="ru-RU" dirty="0" smtClean="0"/>
              <a:t>Должность: Воспитатель</a:t>
            </a:r>
          </a:p>
          <a:p>
            <a:r>
              <a:rPr lang="ru-RU" dirty="0" smtClean="0"/>
              <a:t>Средняя группа «Колокольчики»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Users\Администратор\Desktop\Вокруг света\15_09_00_1660742631_2-funart-pro-p-butilochnoe-derevo-avstralii-priroda-krasi-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404664"/>
            <a:ext cx="7920880" cy="59157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C:\Users\Администратор\Desktop\Вокруг света\15_09_52_aHR0cHM6Ly9zZWNyZXRtYWcucnUvaW1ncy8yMDIyLzA4LzE5LzExLzU1NDgzODcvODkzYTg3NDgyMzkyMzlhMzgxMGRmY2IzMzYzMjgyMjkyNTc2MWY4NC5qcGc=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76672"/>
            <a:ext cx="8383166" cy="558877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C:\Users\Администратор\Desktop\Вокруг света\15_11_15_1637770239_4-hdpic-club-p-korabl-s-parusami-kartinki-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620688"/>
            <a:ext cx="7951812" cy="53012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C:\Users\Администратор\Desktop\Вокруг света\15_19_08_3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548680"/>
            <a:ext cx="7831882" cy="521603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Администратор\Desktop\Вокруг света\15_12_20_1644858932_6-fikiwiki-com-p-krasivie-kartinki-ameriki-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60648"/>
            <a:ext cx="4534063" cy="6330280"/>
          </a:xfrm>
          <a:prstGeom prst="rect">
            <a:avLst/>
          </a:prstGeom>
          <a:noFill/>
        </p:spPr>
      </p:pic>
      <p:pic>
        <p:nvPicPr>
          <p:cNvPr id="1027" name="Picture 3" descr="C:\Users\Администратор\Desktop\Вокруг света\15_12_05_1644858908_2-fikiwiki-com-p-krasivie-kartinki-ameriki-2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404664"/>
            <a:ext cx="3960440" cy="59332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6" name="Picture 4" descr="C:\Users\Администратор\Desktop\Вокруг света\15_21_23_Tchiliyskaya-antarktitcheskay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0"/>
            <a:ext cx="4907265" cy="65527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C:\Users\Администратор\Desktop\Вокруг света\15_21_40_1674535873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2712" y="692696"/>
            <a:ext cx="9031288" cy="50800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C:\Users\Администратор\Desktop\Вокруг света\15_23_13_3ec1937b4e77afde7f551786c3adedf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476672"/>
            <a:ext cx="6925047" cy="588471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 descr="C:\Users\Администратор\Desktop\Вокруг света\15_24_23_scaletowidth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340768"/>
            <a:ext cx="7814311" cy="40170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 descr="C:\Users\Администратор\Desktop\Вокруг света\15_24_52_234b47afc48630fb685d97a148f634d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1867" y="548679"/>
            <a:ext cx="4786357" cy="594306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Администратор\Desktop\Вокруг света\662fe27b911b065a27eed39bc0c6029d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764704"/>
            <a:ext cx="7464955" cy="55987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Администратор\Desktop\Вокруг света\14_59_00_164490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3548" y="750673"/>
            <a:ext cx="8028892" cy="535259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Администратор\Desktop\Вокруг света\15_00_45_1GwZUFT-1024x76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32656"/>
            <a:ext cx="8349193" cy="62618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Администратор\Desktop\Вокруг света\15_00_27_sando-770x46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404664"/>
            <a:ext cx="8557994" cy="59046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Администратор\Desktop\Вокруг света\15_01_53_aaddd33443113207d3053c2a486aa85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3" y="730880"/>
            <a:ext cx="6410435" cy="4714344"/>
          </a:xfrm>
          <a:prstGeom prst="rect">
            <a:avLst/>
          </a:prstGeom>
          <a:noFill/>
        </p:spPr>
      </p:pic>
      <p:pic>
        <p:nvPicPr>
          <p:cNvPr id="5123" name="Picture 3" descr="C:\Users\Администратор\Desktop\Вокруг света\medvedica-medvezhata-les-zele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31224" y="3789040"/>
            <a:ext cx="2412776" cy="1606005"/>
          </a:xfrm>
          <a:prstGeom prst="rect">
            <a:avLst/>
          </a:prstGeom>
          <a:noFill/>
        </p:spPr>
      </p:pic>
      <p:pic>
        <p:nvPicPr>
          <p:cNvPr id="5124" name="Picture 4" descr="C:\Users\Администратор\Desktop\Вокруг света\9c8f5c0a571b3e13599bcd26baf18ce1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88224" y="764704"/>
            <a:ext cx="2384780" cy="15841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Администратор\Desktop\Вокруг света\14_59_00_164490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548679"/>
            <a:ext cx="8064896" cy="537659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Администратор\Desktop\Вокруг света\15_06_36_1663136467_6-mykaleidoscope-ru-p-sidnei-siti-instagram-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287269"/>
            <a:ext cx="5256584" cy="657073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Администратор\Desktop\Вокруг света\15_06_58_1663136471_10-mykaleidoscope-ru-p-sidnei-siti-instagram-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836712"/>
            <a:ext cx="8252496" cy="48245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50</TotalTime>
  <Words>13</Words>
  <Application>Microsoft Office PowerPoint</Application>
  <PresentationFormat>Экран (4:3)</PresentationFormat>
  <Paragraphs>4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Поток</vt:lpstr>
      <vt:lpstr>Путешествие  «Вокруг света»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Путешествие  «Вокруг света»</dc:title>
  <dc:creator>Администратор</dc:creator>
  <cp:lastModifiedBy>Администратор</cp:lastModifiedBy>
  <cp:revision>6</cp:revision>
  <dcterms:created xsi:type="dcterms:W3CDTF">2023-06-27T14:24:29Z</dcterms:created>
  <dcterms:modified xsi:type="dcterms:W3CDTF">2023-07-02T08:21:09Z</dcterms:modified>
</cp:coreProperties>
</file>