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8AEF0D-849A-49C6-9D9B-8271F0C815E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C8B9E-49BC-4439-AA99-7B5255AE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84785"/>
            <a:ext cx="8458200" cy="459100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Составитель: Волгина Д.С</a:t>
            </a:r>
            <a:br>
              <a:rPr lang="ru-RU" sz="2400" dirty="0" smtClean="0"/>
            </a:br>
            <a:r>
              <a:rPr lang="ru-RU" sz="2400" dirty="0" smtClean="0"/>
              <a:t>Должность: Воспитатель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Екатеринбург 2023г.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58200" cy="1463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</a:t>
            </a:r>
            <a:r>
              <a:rPr lang="ru-RU" sz="1600" dirty="0" smtClean="0"/>
              <a:t>- детский </a:t>
            </a:r>
            <a:r>
              <a:rPr lang="ru-RU" sz="1600" dirty="0" smtClean="0"/>
              <a:t>сад №37</a:t>
            </a:r>
          </a:p>
          <a:p>
            <a:pPr algn="ctr"/>
            <a:r>
              <a:rPr lang="ru-RU" sz="3200" b="1" dirty="0" smtClean="0"/>
              <a:t>Мероприятие с родителями 5 группа.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 smtClean="0"/>
              <a:t>Лепка дымковских игрушек»</a:t>
            </a:r>
            <a:endParaRPr lang="ru-RU" sz="3200" b="1" dirty="0"/>
          </a:p>
        </p:txBody>
      </p:sp>
      <p:pic>
        <p:nvPicPr>
          <p:cNvPr id="7170" name="Picture 2" descr="D:\IMG_20230313_19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Цель</a:t>
            </a:r>
            <a:r>
              <a:rPr lang="ru-RU" sz="2000" dirty="0" smtClean="0"/>
              <a:t>: </a:t>
            </a:r>
            <a:r>
              <a:rPr lang="ru-RU" sz="2000" dirty="0" smtClean="0"/>
              <a:t>повышение </a:t>
            </a:r>
            <a:r>
              <a:rPr lang="ru-RU" sz="2000" dirty="0" smtClean="0"/>
              <a:t>компетентности родителей в вопросах ознакомления детей с русским народным искусством (Лепка из глины дымковских игрушек) в условиях детского сада. </a:t>
            </a:r>
          </a:p>
          <a:p>
            <a:r>
              <a:rPr lang="ru-RU" sz="2000" b="1" dirty="0" smtClean="0"/>
              <a:t>Задачи:</a:t>
            </a:r>
            <a:endParaRPr lang="ru-RU" sz="2000" dirty="0" smtClean="0"/>
          </a:p>
          <a:p>
            <a:pPr lvl="0"/>
            <a:r>
              <a:rPr lang="ru-RU" sz="2000" dirty="0" smtClean="0"/>
              <a:t>Учить родителей творческому взаимодействию с детьми, игровым приемам организации совместного творчества. </a:t>
            </a:r>
          </a:p>
          <a:p>
            <a:pPr lvl="0"/>
            <a:r>
              <a:rPr lang="ru-RU" sz="2000" dirty="0" smtClean="0"/>
              <a:t>Учить речевому общению, диалогу с детьми. </a:t>
            </a:r>
          </a:p>
          <a:p>
            <a:pPr lvl="0"/>
            <a:r>
              <a:rPr lang="ru-RU" sz="2000" dirty="0" smtClean="0"/>
              <a:t>Познакомить с историей и традициями дымковской глиняной игрушки. </a:t>
            </a:r>
          </a:p>
          <a:p>
            <a:pPr lvl="0"/>
            <a:r>
              <a:rPr lang="ru-RU" sz="2000" dirty="0" smtClean="0"/>
              <a:t>Учить </a:t>
            </a:r>
            <a:r>
              <a:rPr lang="ru-RU" sz="2000" dirty="0" smtClean="0"/>
              <a:t>приемам </a:t>
            </a:r>
            <a:r>
              <a:rPr lang="ru-RU" sz="2000" dirty="0" smtClean="0"/>
              <a:t>лепки из глины. </a:t>
            </a:r>
          </a:p>
          <a:p>
            <a:pPr lvl="0"/>
            <a:r>
              <a:rPr lang="ru-RU" sz="2000" dirty="0" smtClean="0"/>
              <a:t>Учить совместному творчеству.</a:t>
            </a:r>
          </a:p>
          <a:p>
            <a:pPr lvl="0"/>
            <a:r>
              <a:rPr lang="ru-RU" sz="2000" dirty="0" smtClean="0"/>
              <a:t>Прививать уважение и интерес к народному искусству, художественный вкус, стремление к творчеству. </a:t>
            </a:r>
          </a:p>
          <a:p>
            <a:endParaRPr lang="ru-RU" sz="2000" dirty="0"/>
          </a:p>
        </p:txBody>
      </p:sp>
      <p:pic>
        <p:nvPicPr>
          <p:cNvPr id="6146" name="Picture 2" descr="D:\IMG_20230313_174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95171" y="4550703"/>
            <a:ext cx="2636910" cy="1977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4582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Воспитатель предлагает </a:t>
            </a:r>
            <a:r>
              <a:rPr lang="ru-RU" sz="2000" dirty="0" smtClean="0"/>
              <a:t>детям </a:t>
            </a:r>
            <a:r>
              <a:rPr lang="ru-RU" sz="2000" dirty="0" smtClean="0"/>
              <a:t>и </a:t>
            </a:r>
            <a:r>
              <a:rPr lang="ru-RU" sz="2000" dirty="0" smtClean="0"/>
              <a:t>родителям присесть </a:t>
            </a:r>
            <a:r>
              <a:rPr lang="ru-RU" sz="2000" dirty="0" smtClean="0"/>
              <a:t>на стульчики, </a:t>
            </a:r>
            <a:r>
              <a:rPr lang="ru-RU" sz="2000" dirty="0" err="1" smtClean="0"/>
              <a:t>расс</a:t>
            </a:r>
            <a:r>
              <a:rPr lang="ru-RU" sz="2000" dirty="0" err="1" smtClean="0"/>
              <a:t>ставленные</a:t>
            </a:r>
            <a:r>
              <a:rPr lang="ru-RU" sz="2000" dirty="0" smtClean="0"/>
              <a:t> </a:t>
            </a:r>
            <a:r>
              <a:rPr lang="ru-RU" sz="2000" dirty="0" smtClean="0"/>
              <a:t>кругом в центре группы.  </a:t>
            </a:r>
          </a:p>
          <a:p>
            <a:r>
              <a:rPr lang="ru-RU" sz="2000" dirty="0" smtClean="0"/>
              <a:t>В: </a:t>
            </a:r>
            <a:r>
              <a:rPr lang="ru-RU" sz="2000" dirty="0" smtClean="0"/>
              <a:t>- </a:t>
            </a:r>
            <a:r>
              <a:rPr lang="ru-RU" sz="2000" dirty="0" smtClean="0"/>
              <a:t>Здравствуйте</a:t>
            </a:r>
            <a:r>
              <a:rPr lang="ru-RU" sz="2000" dirty="0" smtClean="0"/>
              <a:t>, наши любимые родители. Я очень рада видеть вас! Сегодня нам предстоит окунуться назад в прошлое, где не было ярких пластмассовых игрушек и кукол </a:t>
            </a:r>
            <a:r>
              <a:rPr lang="ru-RU" sz="2000" dirty="0" err="1" smtClean="0"/>
              <a:t>барби</a:t>
            </a:r>
            <a:r>
              <a:rPr lang="ru-RU" sz="2000" dirty="0" smtClean="0"/>
              <a:t>,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 и т.д. А в мир, где дети играли игрушками из глины. </a:t>
            </a:r>
          </a:p>
          <a:p>
            <a:r>
              <a:rPr lang="ru-RU" sz="2000" dirty="0" smtClean="0"/>
              <a:t>Но, сначала, послушайте наш рассказ.</a:t>
            </a:r>
          </a:p>
          <a:p>
            <a:r>
              <a:rPr lang="ru-RU" sz="2000" dirty="0" smtClean="0"/>
              <a:t> </a:t>
            </a:r>
            <a:r>
              <a:rPr lang="ru-RU" sz="1600" b="1" i="1" dirty="0" smtClean="0"/>
              <a:t>Ели спят у большака в инее седом</a:t>
            </a:r>
            <a:endParaRPr lang="ru-RU" sz="1600" dirty="0" smtClean="0"/>
          </a:p>
          <a:p>
            <a:r>
              <a:rPr lang="ru-RU" sz="1600" b="1" i="1" dirty="0" smtClean="0"/>
              <a:t>Спят деревья, спит река, скованная льдом.</a:t>
            </a:r>
            <a:endParaRPr lang="ru-RU" sz="1600" dirty="0" smtClean="0"/>
          </a:p>
          <a:p>
            <a:r>
              <a:rPr lang="ru-RU" sz="1600" b="1" i="1" dirty="0" smtClean="0"/>
              <a:t>Мягко падает снежок, вьется голубой дымок.</a:t>
            </a:r>
            <a:endParaRPr lang="ru-RU" sz="1600" dirty="0" smtClean="0"/>
          </a:p>
          <a:p>
            <a:r>
              <a:rPr lang="ru-RU" sz="1600" b="1" i="1" dirty="0" smtClean="0"/>
              <a:t>Дым из труб идет столбом, точно в дымке все кругом.</a:t>
            </a:r>
            <a:endParaRPr lang="ru-RU" sz="1600" dirty="0" smtClean="0"/>
          </a:p>
          <a:p>
            <a:r>
              <a:rPr lang="ru-RU" sz="1600" b="1" i="1" dirty="0" smtClean="0"/>
              <a:t>Голубые дали и село большое Дымково назвали. </a:t>
            </a:r>
            <a:endParaRPr lang="ru-RU" sz="1600" dirty="0" smtClean="0"/>
          </a:p>
          <a:p>
            <a:r>
              <a:rPr lang="ru-RU" sz="1600" b="1" i="1" dirty="0" smtClean="0"/>
              <a:t>Там любили песни, пляски, в селе рождались </a:t>
            </a:r>
            <a:r>
              <a:rPr lang="ru-RU" sz="1600" b="1" i="1" dirty="0" err="1" smtClean="0"/>
              <a:t>чудо-сказки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r>
              <a:rPr lang="ru-RU" sz="1600" b="1" i="1" dirty="0" smtClean="0"/>
              <a:t>Вечера зимою длинны и лепили там из глины.</a:t>
            </a:r>
            <a:endParaRPr lang="ru-RU" sz="1600" dirty="0" smtClean="0"/>
          </a:p>
          <a:p>
            <a:r>
              <a:rPr lang="ru-RU" sz="1600" b="1" i="1" dirty="0" smtClean="0"/>
              <a:t>Все игрушки не простые, а волшебно – расписные.</a:t>
            </a:r>
            <a:endParaRPr lang="ru-RU" sz="1600" dirty="0" smtClean="0"/>
          </a:p>
          <a:p>
            <a:r>
              <a:rPr lang="ru-RU" sz="1600" b="1" i="1" dirty="0" smtClean="0"/>
              <a:t>И пошла о Дымке слава, заслужив на это право, говорят о ней повсюду. </a:t>
            </a:r>
            <a:endParaRPr lang="ru-RU" sz="1600" dirty="0" smtClean="0"/>
          </a:p>
          <a:p>
            <a:r>
              <a:rPr lang="ru-RU" sz="1600" b="1" i="1" dirty="0" smtClean="0"/>
              <a:t>О древней дымковской игрушке поведем сейчас рассказ.</a:t>
            </a:r>
            <a:endParaRPr lang="ru-RU" sz="1600" dirty="0" smtClean="0"/>
          </a:p>
          <a:p>
            <a:r>
              <a:rPr lang="ru-RU" sz="2000" b="1" i="1" dirty="0" smtClean="0"/>
              <a:t> 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20230313_173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66407" y="2893153"/>
            <a:ext cx="4531254" cy="3398440"/>
          </a:xfrm>
          <a:prstGeom prst="rect">
            <a:avLst/>
          </a:prstGeom>
          <a:noFill/>
        </p:spPr>
      </p:pic>
      <p:pic>
        <p:nvPicPr>
          <p:cNvPr id="2051" name="Picture 3" descr="D:\IMG_20230313_17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11893" cy="2708920"/>
          </a:xfrm>
          <a:prstGeom prst="rect">
            <a:avLst/>
          </a:prstGeom>
          <a:noFill/>
        </p:spPr>
      </p:pic>
      <p:pic>
        <p:nvPicPr>
          <p:cNvPr id="2052" name="Picture 4" descr="D:\IMG_20230313_173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78615" y="3392615"/>
            <a:ext cx="3960440" cy="2970330"/>
          </a:xfrm>
          <a:prstGeom prst="rect">
            <a:avLst/>
          </a:prstGeom>
          <a:noFill/>
        </p:spPr>
      </p:pic>
      <p:pic>
        <p:nvPicPr>
          <p:cNvPr id="2053" name="Picture 5" descr="D:\IMG_20230313_173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783" y="0"/>
            <a:ext cx="3741217" cy="28059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/>
              <a:t>Все идут в мастерскую. Лепить дымковскую игрушку по схеме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Прльзователь\Desktop\мероприятие с родителями лепка из глины\31736d6a0d74c42ae176f219f1f1e8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2483768" cy="3419991"/>
          </a:xfrm>
          <a:prstGeom prst="rect">
            <a:avLst/>
          </a:prstGeom>
          <a:noFill/>
        </p:spPr>
      </p:pic>
      <p:pic>
        <p:nvPicPr>
          <p:cNvPr id="3075" name="Picture 3" descr="C:\Users\Прльзователь\Desktop\мероприятие с родителями лепка из глины\1469968153_dymk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395" y="3322925"/>
            <a:ext cx="2429605" cy="3535075"/>
          </a:xfrm>
          <a:prstGeom prst="rect">
            <a:avLst/>
          </a:prstGeom>
          <a:noFill/>
        </p:spPr>
      </p:pic>
      <p:pic>
        <p:nvPicPr>
          <p:cNvPr id="3076" name="Picture 4" descr="C:\Users\Прльзователь\Desktop\мероприятие с родителями лепка из глины\slide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7262" y="604262"/>
            <a:ext cx="3527844" cy="2642295"/>
          </a:xfrm>
          <a:prstGeom prst="rect">
            <a:avLst/>
          </a:prstGeom>
          <a:noFill/>
        </p:spPr>
      </p:pic>
      <p:pic>
        <p:nvPicPr>
          <p:cNvPr id="3077" name="Picture 5" descr="C:\Users\Прльзователь\Desktop\мероприятие с родителями лепка из глины\dymkovskaya_igrushka_sh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3901450" cy="28529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20230313_17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5926237" y="459682"/>
            <a:ext cx="3677444" cy="2758083"/>
          </a:xfrm>
          <a:prstGeom prst="rect">
            <a:avLst/>
          </a:prstGeom>
          <a:noFill/>
        </p:spPr>
      </p:pic>
      <p:pic>
        <p:nvPicPr>
          <p:cNvPr id="4099" name="Picture 3" descr="D:\IMG_20230313_17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3755" y="443755"/>
            <a:ext cx="3550040" cy="2662530"/>
          </a:xfrm>
          <a:prstGeom prst="rect">
            <a:avLst/>
          </a:prstGeom>
          <a:noFill/>
        </p:spPr>
      </p:pic>
      <p:pic>
        <p:nvPicPr>
          <p:cNvPr id="4101" name="Picture 5" descr="D:\IMG_20230313_174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01961" y="4044281"/>
            <a:ext cx="3215680" cy="2411760"/>
          </a:xfrm>
          <a:prstGeom prst="rect">
            <a:avLst/>
          </a:prstGeom>
          <a:noFill/>
        </p:spPr>
      </p:pic>
      <p:pic>
        <p:nvPicPr>
          <p:cNvPr id="4102" name="Picture 6" descr="D:\IMG_20230313_174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73229" y="626561"/>
            <a:ext cx="5012499" cy="3759374"/>
          </a:xfrm>
          <a:prstGeom prst="rect">
            <a:avLst/>
          </a:prstGeom>
          <a:noFill/>
        </p:spPr>
      </p:pic>
      <p:pic>
        <p:nvPicPr>
          <p:cNvPr id="4106" name="Picture 10" descr="D:\IMG_20230313_174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246270" y="3960272"/>
            <a:ext cx="3311691" cy="2483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IMG_20230313_17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91597" y="464629"/>
            <a:ext cx="3717032" cy="2787774"/>
          </a:xfrm>
          <a:prstGeom prst="rect">
            <a:avLst/>
          </a:prstGeom>
          <a:noFill/>
        </p:spPr>
      </p:pic>
      <p:pic>
        <p:nvPicPr>
          <p:cNvPr id="4103" name="Picture 7" descr="D:\IMG_20230313_17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958" cy="3426718"/>
          </a:xfrm>
          <a:prstGeom prst="rect">
            <a:avLst/>
          </a:prstGeom>
          <a:noFill/>
        </p:spPr>
      </p:pic>
      <p:pic>
        <p:nvPicPr>
          <p:cNvPr id="4104" name="Picture 8" descr="D:\IMG_20230313_174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37566" y="2951566"/>
            <a:ext cx="4464496" cy="3348372"/>
          </a:xfrm>
          <a:prstGeom prst="rect">
            <a:avLst/>
          </a:prstGeom>
          <a:noFill/>
        </p:spPr>
      </p:pic>
      <p:pic>
        <p:nvPicPr>
          <p:cNvPr id="4105" name="Picture 9" descr="D:\IMG_20230313_174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437964" y="3792252"/>
            <a:ext cx="3503712" cy="26277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914400"/>
          </a:xfrm>
        </p:spPr>
        <p:txBody>
          <a:bodyPr/>
          <a:lstStyle/>
          <a:p>
            <a:pPr algn="ctr"/>
            <a:r>
              <a:rPr lang="ru-RU" dirty="0" smtClean="0"/>
              <a:t>Через несколько дней фигурки расписывали</a:t>
            </a:r>
            <a:endParaRPr lang="ru-RU" dirty="0"/>
          </a:p>
        </p:txBody>
      </p:sp>
      <p:pic>
        <p:nvPicPr>
          <p:cNvPr id="5123" name="Picture 3" descr="D:\IMG_20230321_164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1935" y="1398666"/>
            <a:ext cx="3919564" cy="2939673"/>
          </a:xfrm>
          <a:prstGeom prst="rect">
            <a:avLst/>
          </a:prstGeom>
          <a:noFill/>
        </p:spPr>
      </p:pic>
      <p:pic>
        <p:nvPicPr>
          <p:cNvPr id="5124" name="Picture 4" descr="D:\IMG_20230321_164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81937" y="1490656"/>
            <a:ext cx="4655492" cy="3491619"/>
          </a:xfrm>
          <a:prstGeom prst="rect">
            <a:avLst/>
          </a:prstGeom>
          <a:noFill/>
        </p:spPr>
      </p:pic>
      <p:pic>
        <p:nvPicPr>
          <p:cNvPr id="5125" name="Picture 5" descr="D:\IMG_20230321_164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56656" y="1349770"/>
            <a:ext cx="3528392" cy="2646294"/>
          </a:xfrm>
          <a:prstGeom prst="rect">
            <a:avLst/>
          </a:prstGeom>
          <a:noFill/>
        </p:spPr>
      </p:pic>
      <p:pic>
        <p:nvPicPr>
          <p:cNvPr id="5126" name="Picture 6" descr="D:\IMG_20230321_164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66317" y="4380318"/>
            <a:ext cx="2831637" cy="21237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Дети потом вспоминали как они вместе с мамой или </a:t>
            </a:r>
            <a:r>
              <a:rPr lang="ru-RU" dirty="0" smtClean="0"/>
              <a:t>папой </a:t>
            </a:r>
            <a:r>
              <a:rPr lang="ru-RU" dirty="0" smtClean="0"/>
              <a:t>делали фигурку. </a:t>
            </a:r>
            <a:endParaRPr lang="ru-RU" dirty="0" smtClean="0"/>
          </a:p>
          <a:p>
            <a:pPr algn="ctr"/>
            <a:r>
              <a:rPr lang="ru-RU" dirty="0" smtClean="0"/>
              <a:t>Время </a:t>
            </a:r>
            <a:r>
              <a:rPr lang="ru-RU" dirty="0" smtClean="0"/>
              <a:t>проведенное вместе оно бесценно!!!</a:t>
            </a:r>
            <a:endParaRPr lang="ru-RU" dirty="0"/>
          </a:p>
        </p:txBody>
      </p:sp>
      <p:pic>
        <p:nvPicPr>
          <p:cNvPr id="5127" name="Picture 7" descr="D:\IMG_20230321_18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1348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309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        Составитель: Волгина Д.С Должность: Воспитатель  Екатеринбург 2023г.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Прльзователь</dc:creator>
  <cp:lastModifiedBy>RePack by Diakov</cp:lastModifiedBy>
  <cp:revision>9</cp:revision>
  <dcterms:created xsi:type="dcterms:W3CDTF">2023-03-22T08:57:41Z</dcterms:created>
  <dcterms:modified xsi:type="dcterms:W3CDTF">2023-03-23T04:53:47Z</dcterms:modified>
</cp:coreProperties>
</file>