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72" r:id="rId15"/>
    <p:sldId id="273" r:id="rId16"/>
    <p:sldId id="274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67A4-EF54-4D0A-97B9-5C4D8FBE46C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A9EE9-CFAF-4936-B838-F69C9D7D22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67A4-EF54-4D0A-97B9-5C4D8FBE46C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A9EE9-CFAF-4936-B838-F69C9D7D22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67A4-EF54-4D0A-97B9-5C4D8FBE46C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A9EE9-CFAF-4936-B838-F69C9D7D22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67A4-EF54-4D0A-97B9-5C4D8FBE46C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A9EE9-CFAF-4936-B838-F69C9D7D22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67A4-EF54-4D0A-97B9-5C4D8FBE46C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A9EE9-CFAF-4936-B838-F69C9D7D22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67A4-EF54-4D0A-97B9-5C4D8FBE46C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A9EE9-CFAF-4936-B838-F69C9D7D22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67A4-EF54-4D0A-97B9-5C4D8FBE46C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A9EE9-CFAF-4936-B838-F69C9D7D22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67A4-EF54-4D0A-97B9-5C4D8FBE46C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A9EE9-CFAF-4936-B838-F69C9D7D22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67A4-EF54-4D0A-97B9-5C4D8FBE46C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A9EE9-CFAF-4936-B838-F69C9D7D22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67A4-EF54-4D0A-97B9-5C4D8FBE46C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A9EE9-CFAF-4936-B838-F69C9D7D22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67A4-EF54-4D0A-97B9-5C4D8FBE46C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A9EE9-CFAF-4936-B838-F69C9D7D22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367A4-EF54-4D0A-97B9-5C4D8FBE46C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A9EE9-CFAF-4936-B838-F69C9D7D22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Прльзователь\Desktop\1669127977_3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48884" y="0"/>
            <a:ext cx="9492884" cy="6858001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276872"/>
            <a:ext cx="7344816" cy="960512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tx1"/>
                </a:solidFill>
                <a:cs typeface="Aharoni" pitchFamily="2" charset="-79"/>
              </a:rPr>
              <a:t>Развивающая предметно – пространственная среда </a:t>
            </a:r>
            <a:endParaRPr lang="ru-RU" sz="4800" dirty="0" smtClean="0">
              <a:solidFill>
                <a:schemeClr val="tx1"/>
              </a:solidFill>
              <a:cs typeface="Aharoni" pitchFamily="2" charset="-79"/>
            </a:endParaRPr>
          </a:p>
          <a:p>
            <a:r>
              <a:rPr lang="ru-RU" sz="4800" dirty="0" smtClean="0">
                <a:solidFill>
                  <a:schemeClr val="tx1"/>
                </a:solidFill>
                <a:cs typeface="Aharoni" pitchFamily="2" charset="-79"/>
              </a:rPr>
              <a:t>МБДОУ </a:t>
            </a:r>
            <a:r>
              <a:rPr lang="ru-RU" sz="4800" dirty="0" smtClean="0">
                <a:solidFill>
                  <a:schemeClr val="tx1"/>
                </a:solidFill>
                <a:cs typeface="Aharoni" pitchFamily="2" charset="-79"/>
              </a:rPr>
              <a:t>– детский сад </a:t>
            </a:r>
            <a:r>
              <a:rPr lang="ru-RU" sz="4800" dirty="0" smtClean="0">
                <a:solidFill>
                  <a:schemeClr val="tx1"/>
                </a:solidFill>
                <a:cs typeface="Aharoni" pitchFamily="2" charset="-79"/>
              </a:rPr>
              <a:t>№ 37</a:t>
            </a:r>
            <a:endParaRPr lang="ru-RU" sz="4800" dirty="0">
              <a:solidFill>
                <a:schemeClr val="tx1"/>
              </a:solidFill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Прльзователь\Desktop\1669127977_3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1470025"/>
          </a:xfrm>
        </p:spPr>
        <p:txBody>
          <a:bodyPr/>
          <a:lstStyle/>
          <a:p>
            <a:r>
              <a:rPr lang="ru-RU" dirty="0" smtClean="0"/>
              <a:t>Познавательное развитие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708920"/>
            <a:ext cx="6400800" cy="1752600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Образовательный процесс направлен на развитие познавательных способностей у дошкольников и на их реализацию. Главная задача педагога организовать взаимодействие с ребенком, чтобы оно было направлено на формирование познавательного интереса, познавательной самостоятельности и инициативности.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Прльзователь\Desktop\1669127977_3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58316"/>
            <a:ext cx="9144000" cy="6916316"/>
          </a:xfrm>
          <a:prstGeom prst="rect">
            <a:avLst/>
          </a:prstGeom>
          <a:noFill/>
        </p:spPr>
      </p:pic>
      <p:pic>
        <p:nvPicPr>
          <p:cNvPr id="4098" name="Picture 2" descr="D:\для презинтацмм\d350e15d59998200fa6889d97e6bdff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260648"/>
            <a:ext cx="3594382" cy="20162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099" name="Picture 3" descr="D:\для презинтацмм\IMG-20221111-WA00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260648"/>
            <a:ext cx="2268252" cy="30243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100" name="Picture 4" descr="D:\для презинтацмм\IMG-20221111-WA009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789040"/>
            <a:ext cx="2952328" cy="221424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103" name="Picture 7" descr="D:\для презинтацмм\IMG202211140847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4077072"/>
            <a:ext cx="2496278" cy="18722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0" name="Picture 2" descr="G:\для презинтацмм\f184d2918b4ea93632fcbc71e88e69a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260648"/>
            <a:ext cx="2214246" cy="29523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1" name="Picture 3" descr="G:\для презинтацмм\8ccd486c24d2bb88d2c792eb986d461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1880" y="3933056"/>
            <a:ext cx="2773432" cy="20882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Прльзователь\Desktop\1669127977_3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D:\для презинтацмм\IMG202211140855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620688"/>
            <a:ext cx="3360374" cy="25202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6" descr="D:\для презинтацмм\IMG-20221111-WA01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620688"/>
            <a:ext cx="2664296" cy="57676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4" name="Picture 2" descr="G:\для презинтацмм\IMG-20230426-WA00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3429000"/>
            <a:ext cx="3744416" cy="28083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Прльзователь\Desktop\1669127977_3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302" y="-99392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24744"/>
            <a:ext cx="7272808" cy="3384376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Этико</a:t>
            </a:r>
            <a:r>
              <a:rPr lang="ru-RU" dirty="0" smtClean="0"/>
              <a:t> – эстетическое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направление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2200" dirty="0" smtClean="0">
                <a:latin typeface="+mn-lt"/>
              </a:rPr>
              <a:t>Воспитывать </a:t>
            </a:r>
            <a:r>
              <a:rPr lang="ru-RU" sz="2200" dirty="0">
                <a:latin typeface="+mn-lt"/>
              </a:rPr>
              <a:t>умение воспринимать и чувствовать прекрасное в быту, природе, поступках, искусстве, стремление к отображению прекрасного в продуктивных видах деятельности, зачатки художественно-эстетического вкуса.</a:t>
            </a:r>
            <a:br>
              <a:rPr lang="ru-RU" sz="2200" dirty="0">
                <a:latin typeface="+mn-lt"/>
              </a:rPr>
            </a:br>
            <a:endParaRPr lang="ru-RU" sz="2200" dirty="0">
              <a:latin typeface="+mn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C:\Users\Прльзователь\Desktop\1669127977_3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для презинтацмм\IMG-20230424-WA00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933787"/>
            <a:ext cx="4536504" cy="20875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147" name="Picture 3" descr="D:\для презинтацмм\IMG-20230425-WA00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548680"/>
            <a:ext cx="3541328" cy="26642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148" name="Picture 4" descr="D:\для презинтацмм\IMG-20230425-WA00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476672"/>
            <a:ext cx="3445616" cy="25922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151" name="Picture 7" descr="D:\для презинтацмм\IMG-20230425-WA00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3356992"/>
            <a:ext cx="3491542" cy="26186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Прльзователь\Desktop\1669127977_3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1470025"/>
          </a:xfrm>
        </p:spPr>
        <p:txBody>
          <a:bodyPr/>
          <a:lstStyle/>
          <a:p>
            <a:r>
              <a:rPr lang="ru-RU" dirty="0" smtClean="0"/>
              <a:t>Физическое и оздоровительное направление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564904"/>
            <a:ext cx="6400800" cy="175260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Сформировать навыки здорового образа жизни,  где безопасность жизнедеятельности лежит в основе всего. Физическое развитие и освоение ребенком своего тела происходит в виде двигательной активности.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C:\Users\Прльзователь\Desktop\1669127977_3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для презинтацмм\IMG-20221111-WA0106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645024"/>
            <a:ext cx="1979712" cy="26396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147" name="Picture 3" descr="D:\для презинтацмм\IMG20221114131540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620688"/>
            <a:ext cx="3275856" cy="24568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170" name="Picture 2" descr="D:\для презинтацмм\IMG-20230424-WA00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620688"/>
            <a:ext cx="2532789" cy="18995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171" name="Picture 3" descr="D:\для презинтацмм\IMG-20230424-WA00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620688"/>
            <a:ext cx="1982756" cy="26436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172" name="Picture 4" descr="D:\для презинтацмм\IMG-20230424-WA003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6136" y="3969060"/>
            <a:ext cx="3000333" cy="22502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173" name="Picture 5" descr="D:\для презинтацмм\IMG_20230424_14163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27784" y="4005064"/>
            <a:ext cx="3035830" cy="22768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C:\Users\Прльзователь\Desktop\1669127977_3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</a:t>
            </a:r>
            <a:r>
              <a:rPr lang="ru-RU" smtClean="0"/>
              <a:t>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рльзователь\Desktop\1669127977_3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3" y="0"/>
            <a:ext cx="9492884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412776"/>
            <a:ext cx="7772400" cy="1470025"/>
          </a:xfrm>
        </p:spPr>
        <p:txBody>
          <a:bodyPr/>
          <a:lstStyle/>
          <a:p>
            <a:r>
              <a:rPr lang="ru-RU" dirty="0" smtClean="0"/>
              <a:t>Ранняя профориентация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300188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В настоящее время является важным направлением работы образовательного учреждения. Задача педагога помочь ребенку понять для чего ему учиться</a:t>
            </a:r>
            <a:r>
              <a:rPr lang="ru-RU" sz="2000" dirty="0" smtClean="0"/>
              <a:t>. </a:t>
            </a:r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рльзователь\Desktop\1669127977_3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3" y="0"/>
            <a:ext cx="9492884" cy="6858001"/>
          </a:xfrm>
          <a:prstGeom prst="rect">
            <a:avLst/>
          </a:prstGeom>
          <a:noFill/>
        </p:spPr>
      </p:pic>
      <p:pic>
        <p:nvPicPr>
          <p:cNvPr id="1026" name="Picture 2" descr="D:\для презинтацмм\IMG-20221111-WA00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4032448" cy="30243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7" name="Picture 3" descr="D:\для презинтацмм\IMG-20221111-WA0098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332656"/>
            <a:ext cx="3186354" cy="42484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8" name="Picture 4" descr="D:\для презинтацмм\IMG-20221111-WA01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3429000"/>
            <a:ext cx="2411760" cy="32156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рльзователь\Desktop\1669127977_3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0"/>
            <a:ext cx="946854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470025"/>
          </a:xfrm>
        </p:spPr>
        <p:txBody>
          <a:bodyPr/>
          <a:lstStyle/>
          <a:p>
            <a:r>
              <a:rPr lang="ru-RU" dirty="0" smtClean="0"/>
              <a:t>Патриотическое воспитание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276872"/>
            <a:ext cx="6400800" cy="228180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Патриотическое воспитание детей дошкольного возраста – это целенаправленный процесс педагогического воздействия на личность ребенка с целью обогащения его знаний о Родине, воспитание патриотических чувств , формирование </a:t>
            </a:r>
            <a:r>
              <a:rPr lang="ru-RU" sz="2000" dirty="0" smtClean="0">
                <a:solidFill>
                  <a:schemeClr val="tx1"/>
                </a:solidFill>
              </a:rPr>
              <a:t>умения </a:t>
            </a:r>
            <a:r>
              <a:rPr lang="ru-RU" sz="2000" dirty="0" smtClean="0">
                <a:solidFill>
                  <a:schemeClr val="tx1"/>
                </a:solidFill>
              </a:rPr>
              <a:t>и навыков нравственного поведения. 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рльзователь\Desktop\1669127977_3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D:\для презинтацмм\6320a38822ffb8686a235a9f302122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7" y="252028"/>
            <a:ext cx="3600400" cy="27003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1" name="Picture 3" descr="D:\для презинтацмм\bee8cb5c15a1b22c289efcbd9b96bfe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332656"/>
            <a:ext cx="2569740" cy="32856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2" name="Picture 4" descr="D:\для презинтацмм\IMG-20220928-WA00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3212976"/>
            <a:ext cx="2448272" cy="32643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3" name="Picture 5" descr="D:\для презинтацмм\IMG-20220930-WA00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3429000"/>
            <a:ext cx="2342796" cy="31237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4" name="Picture 6" descr="D:\для презинтацмм\IMG2022111413124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75648" y="4005064"/>
            <a:ext cx="2772816" cy="23762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рльзователь\Desktop\1669127977_3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470025"/>
          </a:xfrm>
        </p:spPr>
        <p:txBody>
          <a:bodyPr/>
          <a:lstStyle/>
          <a:p>
            <a:r>
              <a:rPr lang="ru-RU" dirty="0" smtClean="0"/>
              <a:t>Социальное направление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348880"/>
            <a:ext cx="6400800" cy="220980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Формирование у ребенка представлений о добре и зле, позитивного образа семьи с детьми, ознакомление с распределением ролей в семье, образами дружбы в фольклоре и детской литературе. Ознакомление с примерами сотрудничества в различных видах деятельности. Формирование навыков, необходимых для полноценного существования в обществе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рльзователь\Desktop\1669127977_3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D:\для презинтацмм\IMG-20221111-WA00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3744414" cy="28083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5" name="Picture 3" descr="D:\для презинтацмм\3a70e651caa76b7ef37a66eca9cf9a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332656"/>
            <a:ext cx="2484275" cy="33123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2" descr="D:\для презинтацмм\IMG202211140856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356992"/>
            <a:ext cx="2340260" cy="312034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6" name="Picture 2" descr="G:\для презинтацмм\IMG-20230426-WA003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1840" y="3861048"/>
            <a:ext cx="2288178" cy="25922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7" name="Picture 3" descr="G:\для презинтацмм\IMG-20230426-WA003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8144" y="4437112"/>
            <a:ext cx="2747797" cy="20608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Прльзователь\Desktop\1669127977_3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1470025"/>
          </a:xfrm>
        </p:spPr>
        <p:txBody>
          <a:bodyPr/>
          <a:lstStyle/>
          <a:p>
            <a:r>
              <a:rPr lang="ru-RU" dirty="0" smtClean="0"/>
              <a:t>Трудовое воспитание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636912"/>
            <a:ext cx="6400800" cy="1752600"/>
          </a:xfrm>
        </p:spPr>
        <p:txBody>
          <a:bodyPr>
            <a:normAutofit fontScale="77500" lnSpcReduction="20000"/>
          </a:bodyPr>
          <a:lstStyle/>
          <a:p>
            <a:r>
              <a:rPr lang="ru-RU" sz="2900" dirty="0" smtClean="0">
                <a:solidFill>
                  <a:schemeClr val="tx1"/>
                </a:solidFill>
              </a:rPr>
              <a:t>Целенаправленный процесс формирования у детей положительного отношения к труду, желания и умения трудиться, нравственно ценных качеств, уважения к труду взрослых. Подготовка детей к добросовестному труду на общую пользу и формирование начал трудолюбия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C:\Users\Прльзователь\Desktop\1669127977_3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D:\для презинтацмм\IMG-20230424-WA004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461809" y="1334017"/>
            <a:ext cx="4248472" cy="238976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3" name="Picture 3" descr="D:\для презинтацмм\IMG-20230424-WA00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476672"/>
            <a:ext cx="2862318" cy="38164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4" name="Picture 4" descr="D:\для презинтацмм\IMG-20230424-WA0045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2272596" y="3136116"/>
            <a:ext cx="4257150" cy="239464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234</Words>
  <Application>Microsoft Office PowerPoint</Application>
  <PresentationFormat>Экран (4:3)</PresentationFormat>
  <Paragraphs>16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Aharoni</vt:lpstr>
      <vt:lpstr>Arial</vt:lpstr>
      <vt:lpstr>Calibri</vt:lpstr>
      <vt:lpstr>Тема Office</vt:lpstr>
      <vt:lpstr>Презентация PowerPoint</vt:lpstr>
      <vt:lpstr>Ранняя профориентация</vt:lpstr>
      <vt:lpstr>Презентация PowerPoint</vt:lpstr>
      <vt:lpstr>Патриотическое воспитание</vt:lpstr>
      <vt:lpstr>Презентация PowerPoint</vt:lpstr>
      <vt:lpstr>Социальное направление</vt:lpstr>
      <vt:lpstr>Презентация PowerPoint</vt:lpstr>
      <vt:lpstr>Трудовое воспитание</vt:lpstr>
      <vt:lpstr>Презентация PowerPoint</vt:lpstr>
      <vt:lpstr>Познавательное развитие</vt:lpstr>
      <vt:lpstr>Презентация PowerPoint</vt:lpstr>
      <vt:lpstr>Презентация PowerPoint</vt:lpstr>
      <vt:lpstr>Этико – эстетическое  направление  Воспитывать умение воспринимать и чувствовать прекрасное в быту, природе, поступках, искусстве, стремление к отображению прекрасного в продуктивных видах деятельности, зачатки художественно-эстетического вкуса. </vt:lpstr>
      <vt:lpstr>Презентация PowerPoint</vt:lpstr>
      <vt:lpstr>Физическое и оздоровительное направление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Прльзователь</dc:creator>
  <cp:lastModifiedBy>RePack by Diakov</cp:lastModifiedBy>
  <cp:revision>32</cp:revision>
  <dcterms:created xsi:type="dcterms:W3CDTF">2023-04-24T09:36:42Z</dcterms:created>
  <dcterms:modified xsi:type="dcterms:W3CDTF">2023-04-27T08:58:04Z</dcterms:modified>
</cp:coreProperties>
</file>