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67A4-EF54-4D0A-97B9-5C4D8FBE46C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9EE9-CFAF-4936-B838-F69C9D7D2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884" y="0"/>
            <a:ext cx="9492884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344816" cy="96051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cs typeface="Aharoni" pitchFamily="2" charset="-79"/>
              </a:rPr>
              <a:t>Развивающая предметно – пространственная среда </a:t>
            </a:r>
            <a:endParaRPr lang="ru-RU" sz="4800" dirty="0" smtClean="0">
              <a:solidFill>
                <a:schemeClr val="tx1"/>
              </a:solidFill>
              <a:cs typeface="Aharoni" pitchFamily="2" charset="-79"/>
            </a:endParaRPr>
          </a:p>
          <a:p>
            <a:r>
              <a:rPr lang="ru-RU" sz="4800" dirty="0" smtClean="0">
                <a:solidFill>
                  <a:schemeClr val="tx1"/>
                </a:solidFill>
                <a:cs typeface="Aharoni" pitchFamily="2" charset="-79"/>
              </a:rPr>
              <a:t>МБДОУ </a:t>
            </a:r>
            <a:r>
              <a:rPr lang="ru-RU" sz="4800" dirty="0" smtClean="0">
                <a:solidFill>
                  <a:schemeClr val="tx1"/>
                </a:solidFill>
                <a:cs typeface="Aharoni" pitchFamily="2" charset="-79"/>
              </a:rPr>
              <a:t>– детский сад </a:t>
            </a:r>
            <a:r>
              <a:rPr lang="ru-RU" sz="4800" dirty="0" smtClean="0">
                <a:solidFill>
                  <a:schemeClr val="tx1"/>
                </a:solidFill>
                <a:cs typeface="Aharoni" pitchFamily="2" charset="-79"/>
              </a:rPr>
              <a:t>№ 37</a:t>
            </a:r>
            <a:endParaRPr lang="ru-RU" sz="4800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Образовательный процесс направлен на развитие познавательных способностей у дошкольников и на их реализацию. Главная задача педагога организовать взаимодействие с ребенком, чтобы оно было направлено на формирование познавательного интереса, познавательной самостоятельности и инициативности.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8316"/>
            <a:ext cx="9144000" cy="6916316"/>
          </a:xfrm>
          <a:prstGeom prst="rect">
            <a:avLst/>
          </a:prstGeom>
          <a:noFill/>
        </p:spPr>
      </p:pic>
      <p:pic>
        <p:nvPicPr>
          <p:cNvPr id="4098" name="Picture 2" descr="D:\для презинтацмм\d350e15d59998200fa6889d97e6bd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359438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для презинтацмм\IMG-20221111-WA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26825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D:\для презинтацмм\IMG-20221111-WA0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2952328" cy="2214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3" name="Picture 7" descr="D:\для презинтацмм\IMG202211140847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77072"/>
            <a:ext cx="249627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G:\для презинтацмм\f184d2918b4ea93632fcbc71e88e69a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221424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G:\для презинтацмм\8ccd486c24d2bb88d2c792eb986d46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933056"/>
            <a:ext cx="277343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D:\для презинтацмм\IMG20221114085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336037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D:\для презинтацмм\IMG-20221111-WA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2664296" cy="576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G:\для презинтацмм\IMG-20230426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429000"/>
            <a:ext cx="37444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02" y="-9939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272808" cy="33843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Этико</a:t>
            </a:r>
            <a:r>
              <a:rPr lang="ru-RU" dirty="0" smtClean="0"/>
              <a:t> – эстетическое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направление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+mn-lt"/>
              </a:rPr>
              <a:t>Воспитывать </a:t>
            </a:r>
            <a:r>
              <a:rPr lang="ru-RU" sz="2200" dirty="0">
                <a:latin typeface="+mn-lt"/>
              </a:rPr>
              <a:t>умение воспринимать и чувствовать прекрасное в быту, природе, поступках, искусстве, стремление к отображению прекрасного в продуктивных видах деятельности, зачатки художественно-эстетического вкуса.</a:t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ля презинтацмм\IMG-20230424-WA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787"/>
            <a:ext cx="4536504" cy="2087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D:\для презинтацмм\IMG-20230425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3541328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D:\для презинтацмм\IMG-20230425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76672"/>
            <a:ext cx="344561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1" name="Picture 7" descr="D:\для презинтацмм\IMG-20230425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356992"/>
            <a:ext cx="3491542" cy="2618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ru-RU" dirty="0" smtClean="0"/>
              <a:t>Физическое и оздоровительное направление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Сформировать навыки здорового образа жизни,  где безопасность жизнедеятельности лежит в основе всего. Физическое развитие и освоение ребенком своего тела происходит в виде двигательной активности.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ля презинтацмм\IMG-20221111-WA010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1979712" cy="2639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D:\для презинтацмм\IMG2022111413154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20688"/>
            <a:ext cx="3275856" cy="2456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D:\для презинтацмм\IMG-20230424-WA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620688"/>
            <a:ext cx="2532789" cy="1899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D:\для презинтацмм\IMG-20230424-WA0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620688"/>
            <a:ext cx="1982756" cy="2643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D:\для презинтацмм\IMG-20230424-WA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969060"/>
            <a:ext cx="3000333" cy="2250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 descr="D:\для презинтацмм\IMG_20230424_1416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05064"/>
            <a:ext cx="3035830" cy="2276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3" y="0"/>
            <a:ext cx="949288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ru-RU" dirty="0" smtClean="0"/>
              <a:t>Ранняя профориентация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настоящее время является важным направлением работы образовательного учреждения. Задача педагога помочь ребенку понять для чего ему учиться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3" y="0"/>
            <a:ext cx="9492884" cy="6858001"/>
          </a:xfrm>
          <a:prstGeom prst="rect">
            <a:avLst/>
          </a:prstGeom>
          <a:noFill/>
        </p:spPr>
      </p:pic>
      <p:pic>
        <p:nvPicPr>
          <p:cNvPr id="1026" name="Picture 2" descr="D:\для презинтацмм\IMG-20221111-WA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для презинтацмм\IMG-20221111-WA009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186354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D:\для презинтацмм\IMG-20221111-WA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429000"/>
            <a:ext cx="2411760" cy="3215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dirty="0" smtClean="0"/>
              <a:t>Патриотическое воспитание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22818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Патриотическое воспитание детей дошкольного возраста – это целенаправленный процесс педагогического воздействия на личность ребенка с целью обогащения его знаний о Родине, воспитание патриотических чувств , формирование </a:t>
            </a:r>
            <a:r>
              <a:rPr lang="ru-RU" sz="2000" dirty="0" smtClean="0">
                <a:solidFill>
                  <a:schemeClr val="tx1"/>
                </a:solidFill>
              </a:rPr>
              <a:t>умения </a:t>
            </a:r>
            <a:r>
              <a:rPr lang="ru-RU" sz="2000" dirty="0" smtClean="0">
                <a:solidFill>
                  <a:schemeClr val="tx1"/>
                </a:solidFill>
              </a:rPr>
              <a:t>и навыков нравственного поведения.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для презинтацмм\6320a38822ffb8686a235a9f3021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52028"/>
            <a:ext cx="3600400" cy="27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D:\для презинтацмм\bee8cb5c15a1b22c289efcbd9b96bf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2569740" cy="3285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D:\для презинтацмм\IMG-20220928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12976"/>
            <a:ext cx="2448272" cy="32643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D:\для презинтацмм\IMG-20220930-WA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29000"/>
            <a:ext cx="2342796" cy="3123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D:\для презинтацмм\IMG20221114131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5648" y="4005064"/>
            <a:ext cx="277281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dirty="0" smtClean="0"/>
              <a:t>Социальное направление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2209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Формирование у ребенка представлений о добре и зле, позитивного образа семьи с детьми, ознакомление с распределением ролей в семье, образами дружбы в фольклоре и детской литературе. Ознакомление с примерами сотрудничества в различных видах деятельности. Формирование навыков, необходимых для полноценного существования в обществе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для презинтацмм\IMG-20221111-WA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744414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D:\для презинтацмм\3a70e651caa76b7ef37a66eca9cf9a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484275" cy="3312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D:\для презинтацмм\IMG20221114085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2340260" cy="3120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G:\для презинтацмм\IMG-20230426-WA0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1048"/>
            <a:ext cx="228817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G:\для презинтацмм\IMG-20230426-WA0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437112"/>
            <a:ext cx="2747797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ru-RU" dirty="0" smtClean="0"/>
              <a:t>Трудовое воспитание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Целенаправленный процесс формирования у детей положительного отношения к труду, желания и умения трудиться, нравственно ценных качеств, уважения к труду взрослых. Подготовка детей к добросовестному труду на общую пользу и формирование начал трудолюбия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Прльзователь\Desktop\1669127977_3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ля презинтацмм\IMG-20230424-WA00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61809" y="1334017"/>
            <a:ext cx="4248472" cy="2389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D:\для презинтацмм\IMG-20230424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862318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D:\для презинтацмм\IMG-20230424-WA00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72596" y="3136116"/>
            <a:ext cx="4257150" cy="2394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234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Aharoni</vt:lpstr>
      <vt:lpstr>Arial</vt:lpstr>
      <vt:lpstr>Calibri</vt:lpstr>
      <vt:lpstr>Тема Office</vt:lpstr>
      <vt:lpstr>Презентация PowerPoint</vt:lpstr>
      <vt:lpstr>Ранняя профориентация</vt:lpstr>
      <vt:lpstr>Презентация PowerPoint</vt:lpstr>
      <vt:lpstr>Патриотическое воспитание</vt:lpstr>
      <vt:lpstr>Презентация PowerPoint</vt:lpstr>
      <vt:lpstr>Социальное направление</vt:lpstr>
      <vt:lpstr>Презентация PowerPoint</vt:lpstr>
      <vt:lpstr>Трудовое воспитание</vt:lpstr>
      <vt:lpstr>Презентация PowerPoint</vt:lpstr>
      <vt:lpstr>Познавательное развитие</vt:lpstr>
      <vt:lpstr>Презентация PowerPoint</vt:lpstr>
      <vt:lpstr>Презентация PowerPoint</vt:lpstr>
      <vt:lpstr>Этико – эстетическое  направление  Воспитывать умение воспринимать и чувствовать прекрасное в быту, природе, поступках, искусстве, стремление к отображению прекрасного в продуктивных видах деятельности, зачатки художественно-эстетического вкуса. </vt:lpstr>
      <vt:lpstr>Презентация PowerPoint</vt:lpstr>
      <vt:lpstr>Физическое и оздоровительное направление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Прльзователь</dc:creator>
  <cp:lastModifiedBy>RePack by Diakov</cp:lastModifiedBy>
  <cp:revision>32</cp:revision>
  <dcterms:created xsi:type="dcterms:W3CDTF">2023-04-24T09:36:42Z</dcterms:created>
  <dcterms:modified xsi:type="dcterms:W3CDTF">2023-04-27T08:58:04Z</dcterms:modified>
</cp:coreProperties>
</file>