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04D19-EC63-4CC5-A5E3-866D4810C2C8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929DC-B971-46F4-9820-3FC4F8BE9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835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04D19-EC63-4CC5-A5E3-866D4810C2C8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929DC-B971-46F4-9820-3FC4F8BE9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514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04D19-EC63-4CC5-A5E3-866D4810C2C8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929DC-B971-46F4-9820-3FC4F8BE9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699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04D19-EC63-4CC5-A5E3-866D4810C2C8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929DC-B971-46F4-9820-3FC4F8BE9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423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04D19-EC63-4CC5-A5E3-866D4810C2C8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929DC-B971-46F4-9820-3FC4F8BE9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861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04D19-EC63-4CC5-A5E3-866D4810C2C8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929DC-B971-46F4-9820-3FC4F8BE9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847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04D19-EC63-4CC5-A5E3-866D4810C2C8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929DC-B971-46F4-9820-3FC4F8BE9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465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04D19-EC63-4CC5-A5E3-866D4810C2C8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929DC-B971-46F4-9820-3FC4F8BE9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234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04D19-EC63-4CC5-A5E3-866D4810C2C8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929DC-B971-46F4-9820-3FC4F8BE9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655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04D19-EC63-4CC5-A5E3-866D4810C2C8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929DC-B971-46F4-9820-3FC4F8BE9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346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04D19-EC63-4CC5-A5E3-866D4810C2C8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929DC-B971-46F4-9820-3FC4F8BE9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367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04D19-EC63-4CC5-A5E3-866D4810C2C8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929DC-B971-46F4-9820-3FC4F8BE9F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367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5" y="0"/>
            <a:ext cx="121273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081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781" y="-120074"/>
            <a:ext cx="9670474" cy="8266545"/>
          </a:xfrm>
        </p:spPr>
      </p:pic>
    </p:spTree>
    <p:extLst>
      <p:ext uri="{BB962C8B-B14F-4D97-AF65-F5344CB8AC3E}">
        <p14:creationId xmlns:p14="http://schemas.microsoft.com/office/powerpoint/2010/main" val="1783976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818" y="-69273"/>
            <a:ext cx="9236364" cy="6927273"/>
          </a:xfrm>
        </p:spPr>
      </p:pic>
    </p:spTree>
    <p:extLst>
      <p:ext uri="{BB962C8B-B14F-4D97-AF65-F5344CB8AC3E}">
        <p14:creationId xmlns:p14="http://schemas.microsoft.com/office/powerpoint/2010/main" val="1949019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018" y="-104775"/>
            <a:ext cx="9559636" cy="7169727"/>
          </a:xfrm>
        </p:spPr>
      </p:pic>
    </p:spTree>
    <p:extLst>
      <p:ext uri="{BB962C8B-B14F-4D97-AF65-F5344CB8AC3E}">
        <p14:creationId xmlns:p14="http://schemas.microsoft.com/office/powerpoint/2010/main" val="2408795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09" y="0"/>
            <a:ext cx="11120582" cy="7246913"/>
          </a:xfrm>
        </p:spPr>
      </p:pic>
    </p:spTree>
    <p:extLst>
      <p:ext uri="{BB962C8B-B14F-4D97-AF65-F5344CB8AC3E}">
        <p14:creationId xmlns:p14="http://schemas.microsoft.com/office/powerpoint/2010/main" val="737465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734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052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9884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Cybermart</dc:creator>
  <cp:lastModifiedBy>Cybermart</cp:lastModifiedBy>
  <cp:revision>1</cp:revision>
  <dcterms:created xsi:type="dcterms:W3CDTF">2023-12-13T06:26:16Z</dcterms:created>
  <dcterms:modified xsi:type="dcterms:W3CDTF">2023-12-13T06:26:35Z</dcterms:modified>
</cp:coreProperties>
</file>