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4D19-EC63-4CC5-A5E3-866D4810C2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29DC-B971-46F4-9820-3FC4F8BE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3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4D19-EC63-4CC5-A5E3-866D4810C2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29DC-B971-46F4-9820-3FC4F8BE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1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4D19-EC63-4CC5-A5E3-866D4810C2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29DC-B971-46F4-9820-3FC4F8BE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9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4D19-EC63-4CC5-A5E3-866D4810C2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29DC-B971-46F4-9820-3FC4F8BE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2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4D19-EC63-4CC5-A5E3-866D4810C2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29DC-B971-46F4-9820-3FC4F8BE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6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4D19-EC63-4CC5-A5E3-866D4810C2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29DC-B971-46F4-9820-3FC4F8BE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4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4D19-EC63-4CC5-A5E3-866D4810C2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29DC-B971-46F4-9820-3FC4F8BE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46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4D19-EC63-4CC5-A5E3-866D4810C2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29DC-B971-46F4-9820-3FC4F8BE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3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4D19-EC63-4CC5-A5E3-866D4810C2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29DC-B971-46F4-9820-3FC4F8BE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5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4D19-EC63-4CC5-A5E3-866D4810C2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29DC-B971-46F4-9820-3FC4F8BE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4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4D19-EC63-4CC5-A5E3-866D4810C2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29DC-B971-46F4-9820-3FC4F8BE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6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04D19-EC63-4CC5-A5E3-866D4810C2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29DC-B971-46F4-9820-3FC4F8BE9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6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0"/>
            <a:ext cx="12127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8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1" y="-120074"/>
            <a:ext cx="9670474" cy="8266545"/>
          </a:xfrm>
        </p:spPr>
      </p:pic>
    </p:spTree>
    <p:extLst>
      <p:ext uri="{BB962C8B-B14F-4D97-AF65-F5344CB8AC3E}">
        <p14:creationId xmlns:p14="http://schemas.microsoft.com/office/powerpoint/2010/main" val="178397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18" y="-69273"/>
            <a:ext cx="9236364" cy="6927273"/>
          </a:xfrm>
        </p:spPr>
      </p:pic>
    </p:spTree>
    <p:extLst>
      <p:ext uri="{BB962C8B-B14F-4D97-AF65-F5344CB8AC3E}">
        <p14:creationId xmlns:p14="http://schemas.microsoft.com/office/powerpoint/2010/main" val="194901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8" y="-104775"/>
            <a:ext cx="9559636" cy="7169727"/>
          </a:xfrm>
        </p:spPr>
      </p:pic>
    </p:spTree>
    <p:extLst>
      <p:ext uri="{BB962C8B-B14F-4D97-AF65-F5344CB8AC3E}">
        <p14:creationId xmlns:p14="http://schemas.microsoft.com/office/powerpoint/2010/main" val="240879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9" y="0"/>
            <a:ext cx="11120582" cy="7246913"/>
          </a:xfrm>
        </p:spPr>
      </p:pic>
    </p:spTree>
    <p:extLst>
      <p:ext uri="{BB962C8B-B14F-4D97-AF65-F5344CB8AC3E}">
        <p14:creationId xmlns:p14="http://schemas.microsoft.com/office/powerpoint/2010/main" val="73746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3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5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88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Cybermart</dc:creator>
  <cp:lastModifiedBy>Cybermart</cp:lastModifiedBy>
  <cp:revision>1</cp:revision>
  <dcterms:created xsi:type="dcterms:W3CDTF">2023-12-13T06:26:16Z</dcterms:created>
  <dcterms:modified xsi:type="dcterms:W3CDTF">2023-12-13T06:26:35Z</dcterms:modified>
</cp:coreProperties>
</file>