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378FD2-3BF7-44E4-B65B-625D2F5F195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F7D2B8-F9F9-466A-8289-597717BB97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Старинные профессии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6021288"/>
            <a:ext cx="5114778" cy="648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Составитель: Волгина Дарья Сергеевна, воспитатель.</a:t>
            </a:r>
          </a:p>
          <a:p>
            <a:pPr algn="ctr"/>
            <a:r>
              <a:rPr lang="ru-RU" dirty="0" smtClean="0"/>
              <a:t>Екатеринбург 2022г.  </a:t>
            </a:r>
            <a:endParaRPr lang="ru-RU" dirty="0"/>
          </a:p>
        </p:txBody>
      </p:sp>
      <p:pic>
        <p:nvPicPr>
          <p:cNvPr id="1026" name="Picture 2" descr="C:\Users\Администратор\Desktop\проффессии\6241390-33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920880" cy="440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Модистка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609416"/>
            <a:ext cx="2620144" cy="4846320"/>
          </a:xfrm>
        </p:spPr>
        <p:txBody>
          <a:bodyPr/>
          <a:lstStyle/>
          <a:p>
            <a:r>
              <a:rPr lang="ru-RU" dirty="0" err="1" smtClean="0"/>
              <a:t>Профессияя</a:t>
            </a:r>
            <a:r>
              <a:rPr lang="ru-RU" dirty="0" smtClean="0"/>
              <a:t> модистки существовала в </a:t>
            </a:r>
            <a:r>
              <a:rPr lang="en-US" dirty="0" smtClean="0"/>
              <a:t>XVIII-XIX</a:t>
            </a:r>
            <a:r>
              <a:rPr lang="ru-RU" dirty="0" smtClean="0"/>
              <a:t> в. Модистки создавали и украшали головные уборы для дам.</a:t>
            </a:r>
            <a:endParaRPr lang="ru-RU" dirty="0"/>
          </a:p>
        </p:txBody>
      </p:sp>
      <p:pic>
        <p:nvPicPr>
          <p:cNvPr id="9218" name="Picture 2" descr="C:\Users\Администратор\Desktop\проффессии\U-modis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43888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09416"/>
            <a:ext cx="2836168" cy="4846320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Русские купцы</a:t>
            </a:r>
            <a:r>
              <a:rPr lang="ru-RU" sz="1600" dirty="0" smtClean="0"/>
              <a:t> — профессия человека, занятого в сфере торговли. Понятие купец как профессия появилось в IX—XIII веках. На первых порах купцы были странствующими, впоследствии же купцы стали оседать в населённых пунктах, где происходил наибольший товарообмен. Также словом «купцы» назывались торговые корабли, в отличие от военных судов. Купчихи - жены купцов, или женщина, записанная в купеческую гильдию. Купцы всегда брали их в странствования.</a:t>
            </a:r>
            <a:endParaRPr lang="ru-RU" sz="1600" dirty="0"/>
          </a:p>
        </p:txBody>
      </p:sp>
      <p:pic>
        <p:nvPicPr>
          <p:cNvPr id="11266" name="Picture 2" descr="C:\Users\Администратор\Desktop\проффессии\russkie-kupz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916832"/>
            <a:ext cx="4659341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Фонарщик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340768"/>
            <a:ext cx="3466728" cy="4569371"/>
          </a:xfrm>
        </p:spPr>
        <p:txBody>
          <a:bodyPr>
            <a:normAutofit/>
          </a:bodyPr>
          <a:lstStyle/>
          <a:p>
            <a:r>
              <a:rPr lang="ru-RU" sz="1600" dirty="0"/>
              <a:t>Как правило, этим занимались отставные военные. Они могли работать по ночам и в утренние часы, отличались выносливостью и могли дать отпор хулиганам.</a:t>
            </a:r>
          </a:p>
          <a:p>
            <a:r>
              <a:rPr lang="ru-RU" sz="1600" dirty="0"/>
              <a:t>В обязанности фонарщика входило зажигание свечей вечером и их тушение утром, когда вставало солнце. Также они отвечали за ремонт фонарей и дозаправку. Поначалу, когда осветители только устанавливались на городских улицах, фонарщик обходил всего 8-9 штук в день. Позже ему предстояло за час зажигать не менее 50 фонарей</a:t>
            </a:r>
          </a:p>
          <a:p>
            <a:endParaRPr lang="ru-RU" dirty="0"/>
          </a:p>
        </p:txBody>
      </p:sp>
      <p:pic>
        <p:nvPicPr>
          <p:cNvPr id="2050" name="Picture 2" descr="C:\Users\Администратор\Desktop\проффессии\e95165d3f48ecdf00fdb4b16a6246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89286"/>
            <a:ext cx="3555876" cy="534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Бондарь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2818656" cy="4525963"/>
          </a:xfrm>
        </p:spPr>
        <p:txBody>
          <a:bodyPr>
            <a:normAutofit lnSpcReduction="10000"/>
          </a:bodyPr>
          <a:lstStyle/>
          <a:p>
            <a:r>
              <a:rPr lang="ru-RU" sz="1400" dirty="0" err="1"/>
              <a:t>Бо́ндарь</a:t>
            </a:r>
            <a:r>
              <a:rPr lang="ru-RU" sz="1400" dirty="0"/>
              <a:t> (иногда также бочар) — ремесленник, выделывающий бочки и другие ёмкости из дерева, иногда мастер по изготовлению корабельных мачт. Ремесло называют бондарство. Ранее оно имело повсеместное распространение. В XXI веке профессия бондаря по-прежнему необходима, так как настоящие деревянные бочки требуются при производстве вина и коньяка. Бондарь посредством топора и других столярных инструментов прилаживает клёпки бочки одна к другой, выстругивает их, </a:t>
            </a:r>
          </a:p>
        </p:txBody>
      </p:sp>
      <p:pic>
        <p:nvPicPr>
          <p:cNvPr id="3074" name="Picture 2" descr="C:\Users\Администратор\Desktop\проффессии\44557788.mugfwnyn6v.W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436096" cy="4089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Ямщик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/>
          <a:p>
            <a:r>
              <a:rPr lang="ru-RU" sz="1600" dirty="0"/>
              <a:t>Ямщик – это человек, перевозящий пассажиров или груз на почтовых лошадях. Древнерусское слово «</a:t>
            </a:r>
            <a:r>
              <a:rPr lang="ru-RU" sz="1600" dirty="0" err="1"/>
              <a:t>ямъщикъ</a:t>
            </a:r>
            <a:r>
              <a:rPr lang="ru-RU" sz="1600" dirty="0"/>
              <a:t>» образовано от тюркского существительного </a:t>
            </a:r>
            <a:r>
              <a:rPr lang="ru-RU" sz="1600" dirty="0" err="1"/>
              <a:t>jam</a:t>
            </a:r>
            <a:r>
              <a:rPr lang="ru-RU" sz="1600" dirty="0"/>
              <a:t> («ям»), что значит «почтовая станция» или «почтовая лошадь». Оно вошло в употребление в XIV веке и в наши дни из-за исчезновения профессии считается устаревшим. Сборщик налогов и извозчик.</a:t>
            </a:r>
          </a:p>
        </p:txBody>
      </p:sp>
      <p:pic>
        <p:nvPicPr>
          <p:cNvPr id="4098" name="Picture 2" descr="C:\Users\Администратор\Desktop\проффессии\29708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531346" cy="368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Водовоз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проффессии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839744" cy="512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9416"/>
            <a:ext cx="3268216" cy="48463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Главным материалом является железо, чугун, сталь, бронза, свинец. Свою работу мастер осуществляет на кузнице, в которой проводится ручная обработка металла.</a:t>
            </a:r>
            <a:endParaRPr lang="ru-RU" sz="1600" dirty="0"/>
          </a:p>
        </p:txBody>
      </p:sp>
      <p:pic>
        <p:nvPicPr>
          <p:cNvPr id="6146" name="Picture 2" descr="C:\Users\Администратор\Desktop\проффессии\Коваль-і-чорт-українська-народна-каз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605783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Трубочист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609416"/>
            <a:ext cx="1828056" cy="484632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Трубочист-специолист</a:t>
            </a:r>
            <a:r>
              <a:rPr lang="ru-RU" sz="1600" dirty="0" smtClean="0"/>
              <a:t> по проверке и очистке печных труб, каминов, печей и котлов.</a:t>
            </a:r>
            <a:endParaRPr lang="ru-RU" sz="1600" dirty="0"/>
          </a:p>
        </p:txBody>
      </p:sp>
      <p:pic>
        <p:nvPicPr>
          <p:cNvPr id="7170" name="Picture 2" descr="C:\Users\Администратор\Desktop\проффессии\13587_huge_10586d6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044008" cy="283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1609416"/>
            <a:ext cx="1612032" cy="48463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Мастерицы на Руси в стародавние времена любили прясть . Дело считалось только женским. </a:t>
            </a:r>
            <a:endParaRPr lang="ru-RU" sz="1600" dirty="0"/>
          </a:p>
        </p:txBody>
      </p:sp>
      <p:pic>
        <p:nvPicPr>
          <p:cNvPr id="10242" name="Picture 2" descr="C:\Users\Администратор\Desktop\проффессии\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5334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Стряпчий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r>
              <a:rPr lang="ru-RU" sz="1600" dirty="0" err="1"/>
              <a:t>Стря́пчий</a:t>
            </a:r>
            <a:r>
              <a:rPr lang="ru-RU" sz="1600" dirty="0"/>
              <a:t> — чин или должность государственного служащего в России в XVI — XIX веках. Ранее в Русском царстве назывался </a:t>
            </a:r>
            <a:r>
              <a:rPr lang="ru-RU" sz="1600" dirty="0" err="1"/>
              <a:t>стряпчей</a:t>
            </a:r>
            <a:r>
              <a:rPr lang="ru-RU" sz="1600" dirty="0"/>
              <a:t>. В Русском государстве в XVI — XVIII веках дворцовый слуга; придворный чин, следующий ниже за стольником. Стряпчий — царский чиновник при Хлебном, Конюшенном и прочих дворах.</a:t>
            </a:r>
          </a:p>
        </p:txBody>
      </p:sp>
      <p:pic>
        <p:nvPicPr>
          <p:cNvPr id="8194" name="Picture 2" descr="C:\Users\Администратор\Desktop\проффессии\600x783x057.jpg.pagespeed.ic.WkwMsDBUK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8162"/>
            <a:ext cx="4189860" cy="546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</TotalTime>
  <Words>178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Старинные профессии </vt:lpstr>
      <vt:lpstr>Фонарщик</vt:lpstr>
      <vt:lpstr>Бондарь</vt:lpstr>
      <vt:lpstr>Ямщик</vt:lpstr>
      <vt:lpstr>Водовоз</vt:lpstr>
      <vt:lpstr>Кузнец</vt:lpstr>
      <vt:lpstr>Трубочист</vt:lpstr>
      <vt:lpstr>Пряха</vt:lpstr>
      <vt:lpstr>Стряпчий</vt:lpstr>
      <vt:lpstr>Модистка</vt:lpstr>
      <vt:lpstr>купец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5</cp:revision>
  <dcterms:created xsi:type="dcterms:W3CDTF">2022-01-16T05:40:14Z</dcterms:created>
  <dcterms:modified xsi:type="dcterms:W3CDTF">2022-01-16T06:25:54Z</dcterms:modified>
</cp:coreProperties>
</file>