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74" r:id="rId5"/>
    <p:sldId id="259" r:id="rId6"/>
    <p:sldId id="260" r:id="rId7"/>
    <p:sldId id="261" r:id="rId8"/>
    <p:sldId id="262" r:id="rId9"/>
    <p:sldId id="263" r:id="rId10"/>
    <p:sldId id="284" r:id="rId11"/>
    <p:sldId id="264" r:id="rId12"/>
    <p:sldId id="266" r:id="rId13"/>
    <p:sldId id="275" r:id="rId14"/>
    <p:sldId id="265" r:id="rId15"/>
    <p:sldId id="272" r:id="rId16"/>
    <p:sldId id="268" r:id="rId17"/>
    <p:sldId id="283" r:id="rId18"/>
    <p:sldId id="269" r:id="rId19"/>
    <p:sldId id="285" r:id="rId20"/>
    <p:sldId id="273" r:id="rId21"/>
    <p:sldId id="270" r:id="rId22"/>
    <p:sldId id="276" r:id="rId23"/>
    <p:sldId id="277" r:id="rId24"/>
    <p:sldId id="278" r:id="rId25"/>
    <p:sldId id="280" r:id="rId26"/>
    <p:sldId id="267" r:id="rId27"/>
    <p:sldId id="281" r:id="rId28"/>
    <p:sldId id="282" r:id="rId29"/>
    <p:sldId id="279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11" autoAdjust="0"/>
    <p:restoredTop sz="94607" autoAdjust="0"/>
  </p:normalViewPr>
  <p:slideViewPr>
    <p:cSldViewPr>
      <p:cViewPr varScale="1">
        <p:scale>
          <a:sx n="81" d="100"/>
          <a:sy n="81" d="100"/>
        </p:scale>
        <p:origin x="-16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T6A6085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071546"/>
            <a:ext cx="7884267" cy="5271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71604" y="214290"/>
            <a:ext cx="56436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НАША СЕМЬЯ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N2679.JPG"/>
          <p:cNvPicPr>
            <a:picLocks noChangeAspect="1"/>
          </p:cNvPicPr>
          <p:nvPr/>
        </p:nvPicPr>
        <p:blipFill>
          <a:blip r:embed="rId3" cstate="print"/>
          <a:srcRect r="13699"/>
          <a:stretch>
            <a:fillRect/>
          </a:stretch>
        </p:blipFill>
        <p:spPr>
          <a:xfrm>
            <a:off x="0" y="1643050"/>
            <a:ext cx="6000760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0222.JPG"/>
          <p:cNvPicPr>
            <a:picLocks noChangeAspect="1"/>
          </p:cNvPicPr>
          <p:nvPr/>
        </p:nvPicPr>
        <p:blipFill>
          <a:blip r:embed="rId4" cstate="print"/>
          <a:srcRect b="35898"/>
          <a:stretch>
            <a:fillRect/>
          </a:stretch>
        </p:blipFill>
        <p:spPr>
          <a:xfrm rot="5400000">
            <a:off x="4405770" y="2309346"/>
            <a:ext cx="6143644" cy="295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420.JPG"/>
          <p:cNvPicPr>
            <a:picLocks noChangeAspect="1"/>
          </p:cNvPicPr>
          <p:nvPr/>
        </p:nvPicPr>
        <p:blipFill>
          <a:blip r:embed="rId5" cstate="print"/>
          <a:srcRect l="4687" t="29167" r="13281" b="21875"/>
          <a:stretch>
            <a:fillRect/>
          </a:stretch>
        </p:blipFill>
        <p:spPr>
          <a:xfrm>
            <a:off x="214282" y="0"/>
            <a:ext cx="5643602" cy="252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86182" y="5643578"/>
            <a:ext cx="5214974" cy="107157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14744" y="5572140"/>
            <a:ext cx="54292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Чтобы не быть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одинокими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photo_2022-07-03_18-34-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142852"/>
            <a:ext cx="7072330" cy="530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9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372572" y="985222"/>
            <a:ext cx="5024441" cy="376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8468.JPG"/>
          <p:cNvPicPr>
            <a:picLocks noChangeAspect="1"/>
          </p:cNvPicPr>
          <p:nvPr/>
        </p:nvPicPr>
        <p:blipFill>
          <a:blip r:embed="rId5" cstate="print"/>
          <a:srcRect r="5769" b="6096"/>
          <a:stretch>
            <a:fillRect/>
          </a:stretch>
        </p:blipFill>
        <p:spPr>
          <a:xfrm>
            <a:off x="285720" y="3357562"/>
            <a:ext cx="4416323" cy="330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29026" y="5643578"/>
            <a:ext cx="5214974" cy="107157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14744" y="5643578"/>
            <a:ext cx="54292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тобы вместе проводить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досуг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86182" y="5643578"/>
            <a:ext cx="5214974" cy="107157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14744" y="5572140"/>
            <a:ext cx="54292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Чтобы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вместе дурачиться, смеяться, веселиться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IMG_3171.JPG"/>
          <p:cNvPicPr>
            <a:picLocks noChangeAspect="1"/>
          </p:cNvPicPr>
          <p:nvPr/>
        </p:nvPicPr>
        <p:blipFill>
          <a:blip r:embed="rId3" cstate="print"/>
          <a:srcRect l="26250"/>
          <a:stretch>
            <a:fillRect/>
          </a:stretch>
        </p:blipFill>
        <p:spPr>
          <a:xfrm rot="5400000">
            <a:off x="170696" y="3544000"/>
            <a:ext cx="3286148" cy="3341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hoto_2022-07-03_18-34-53.jpg"/>
          <p:cNvPicPr>
            <a:picLocks noChangeAspect="1"/>
          </p:cNvPicPr>
          <p:nvPr/>
        </p:nvPicPr>
        <p:blipFill>
          <a:blip r:embed="rId4"/>
          <a:srcRect t="10577"/>
          <a:stretch>
            <a:fillRect/>
          </a:stretch>
        </p:blipFill>
        <p:spPr>
          <a:xfrm>
            <a:off x="5309424" y="785794"/>
            <a:ext cx="3535032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32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214290"/>
            <a:ext cx="4500562" cy="337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86182" y="5643578"/>
            <a:ext cx="5214974" cy="107157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14744" y="5572140"/>
            <a:ext cx="54292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Чтобы быть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СЧАСТЛИВЫМИ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photo_2022-07-03_18-35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85728"/>
            <a:ext cx="4355021" cy="581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hoto_2022-07-03_18-35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214290"/>
            <a:ext cx="4174751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1357298"/>
            <a:ext cx="70358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ТРАДИЦИИ и ОБЫЧАИ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НАШЕЙ СЕМЬИ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0"/>
            <a:ext cx="87868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Праздновать дни рождения, дарить подарки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Рисунок 5" descr="069.JPG"/>
          <p:cNvPicPr>
            <a:picLocks noChangeAspect="1"/>
          </p:cNvPicPr>
          <p:nvPr/>
        </p:nvPicPr>
        <p:blipFill>
          <a:blip r:embed="rId3" cstate="print"/>
          <a:srcRect t="23958" b="14583"/>
          <a:stretch>
            <a:fillRect/>
          </a:stretch>
        </p:blipFill>
        <p:spPr>
          <a:xfrm>
            <a:off x="785786" y="500042"/>
            <a:ext cx="3571900" cy="292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3907.JPG"/>
          <p:cNvPicPr>
            <a:picLocks noChangeAspect="1"/>
          </p:cNvPicPr>
          <p:nvPr/>
        </p:nvPicPr>
        <p:blipFill>
          <a:blip r:embed="rId4" cstate="print"/>
          <a:srcRect l="17857" r="15476" b="12699"/>
          <a:stretch>
            <a:fillRect/>
          </a:stretch>
        </p:blipFill>
        <p:spPr>
          <a:xfrm rot="5400000">
            <a:off x="5186226" y="528758"/>
            <a:ext cx="3214710" cy="3157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10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589733"/>
            <a:ext cx="4357686" cy="326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7762.JPG"/>
          <p:cNvPicPr>
            <a:picLocks noChangeAspect="1"/>
          </p:cNvPicPr>
          <p:nvPr/>
        </p:nvPicPr>
        <p:blipFill>
          <a:blip r:embed="rId6" cstate="print"/>
          <a:srcRect l="17334" r="18666"/>
          <a:stretch>
            <a:fillRect/>
          </a:stretch>
        </p:blipFill>
        <p:spPr>
          <a:xfrm rot="5400000">
            <a:off x="1080468" y="3134318"/>
            <a:ext cx="3429000" cy="401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9907.JPG"/>
          <p:cNvPicPr>
            <a:picLocks noChangeAspect="1"/>
          </p:cNvPicPr>
          <p:nvPr/>
        </p:nvPicPr>
        <p:blipFill>
          <a:blip r:embed="rId3" cstate="print"/>
          <a:srcRect l="17187" b="2083"/>
          <a:stretch>
            <a:fillRect/>
          </a:stretch>
        </p:blipFill>
        <p:spPr>
          <a:xfrm rot="5400000">
            <a:off x="2818399" y="3468089"/>
            <a:ext cx="3214686" cy="2850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hoto_2022-07-05_09-12-17.jpg"/>
          <p:cNvPicPr>
            <a:picLocks noChangeAspect="1"/>
          </p:cNvPicPr>
          <p:nvPr/>
        </p:nvPicPr>
        <p:blipFill>
          <a:blip r:embed="rId4"/>
          <a:srcRect t="13333"/>
          <a:stretch>
            <a:fillRect/>
          </a:stretch>
        </p:blipFill>
        <p:spPr>
          <a:xfrm>
            <a:off x="214282" y="285728"/>
            <a:ext cx="4286248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9917.JPG"/>
          <p:cNvPicPr>
            <a:picLocks noChangeAspect="1"/>
          </p:cNvPicPr>
          <p:nvPr/>
        </p:nvPicPr>
        <p:blipFill>
          <a:blip r:embed="rId5" cstate="print"/>
          <a:srcRect r="2702" b="4324"/>
          <a:stretch>
            <a:fillRect/>
          </a:stretch>
        </p:blipFill>
        <p:spPr>
          <a:xfrm rot="5400000">
            <a:off x="5152421" y="705439"/>
            <a:ext cx="4286281" cy="3161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photo_2022-07-03_18-35-05.jpg"/>
          <p:cNvPicPr>
            <a:picLocks noChangeAspect="1"/>
          </p:cNvPicPr>
          <p:nvPr/>
        </p:nvPicPr>
        <p:blipFill>
          <a:blip r:embed="rId6"/>
          <a:srcRect l="4103" t="6154" r="17948" b="18461"/>
          <a:stretch>
            <a:fillRect/>
          </a:stretch>
        </p:blipFill>
        <p:spPr>
          <a:xfrm>
            <a:off x="285720" y="3214686"/>
            <a:ext cx="2714644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10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50599" y="821509"/>
            <a:ext cx="4857751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5666.JPG"/>
          <p:cNvPicPr>
            <a:picLocks noChangeAspect="1"/>
          </p:cNvPicPr>
          <p:nvPr/>
        </p:nvPicPr>
        <p:blipFill>
          <a:blip r:embed="rId4" cstate="print"/>
          <a:srcRect t="23232" b="20202"/>
          <a:stretch>
            <a:fillRect/>
          </a:stretch>
        </p:blipFill>
        <p:spPr>
          <a:xfrm rot="5400000">
            <a:off x="1928805" y="1714477"/>
            <a:ext cx="4714884" cy="200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85786" y="4714884"/>
            <a:ext cx="720536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Семейный праздник –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Новый год.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Рисунок 13" descr="IMG_10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288757" y="1003080"/>
            <a:ext cx="4024309" cy="301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5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81062" y="3420047"/>
            <a:ext cx="3929089" cy="294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BXXK96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285969"/>
            <a:ext cx="3429024" cy="4572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5534.JPG"/>
          <p:cNvPicPr>
            <a:picLocks noChangeAspect="1"/>
          </p:cNvPicPr>
          <p:nvPr/>
        </p:nvPicPr>
        <p:blipFill>
          <a:blip r:embed="rId5" cstate="print"/>
          <a:srcRect l="11328" t="23958" r="10046"/>
          <a:stretch>
            <a:fillRect/>
          </a:stretch>
        </p:blipFill>
        <p:spPr>
          <a:xfrm rot="5400000">
            <a:off x="2983266" y="588601"/>
            <a:ext cx="4286280" cy="3109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5" y="0"/>
            <a:ext cx="878687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Семья – это самые близкие, родные люди. 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Это наш дом, мама и папа,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бабушка и дедушка. 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Это те, с кем всегда рядом очень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епло и уютно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Рисунок 3" descr="IMG_4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857364"/>
            <a:ext cx="6405736" cy="4803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86" y="500042"/>
            <a:ext cx="1911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Пасха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3599CC1F-B884-428B-B11C-3620A8E34CB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500042"/>
            <a:ext cx="3289153" cy="583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s://pro-dachnikov.com/uploads/posts/2021-10/1633462823_16-p-foto-paskhalnikh-yaits-doma-foto-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1500174"/>
            <a:ext cx="4941873" cy="3706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4" y="3929066"/>
            <a:ext cx="372153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Семейное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посещение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бани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photo_2022-07-05_09-22-30.jpg"/>
          <p:cNvPicPr>
            <a:picLocks noChangeAspect="1"/>
          </p:cNvPicPr>
          <p:nvPr/>
        </p:nvPicPr>
        <p:blipFill>
          <a:blip r:embed="rId3"/>
          <a:srcRect t="9851" b="13868"/>
          <a:stretch>
            <a:fillRect/>
          </a:stretch>
        </p:blipFill>
        <p:spPr>
          <a:xfrm>
            <a:off x="5786446" y="3714728"/>
            <a:ext cx="308727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172.JPG"/>
          <p:cNvPicPr>
            <a:picLocks noChangeAspect="1"/>
          </p:cNvPicPr>
          <p:nvPr/>
        </p:nvPicPr>
        <p:blipFill>
          <a:blip r:embed="rId4" cstate="print"/>
          <a:srcRect r="18182"/>
          <a:stretch>
            <a:fillRect/>
          </a:stretch>
        </p:blipFill>
        <p:spPr>
          <a:xfrm rot="5400000">
            <a:off x="-32" y="357166"/>
            <a:ext cx="342902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OEN167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2" y="142852"/>
            <a:ext cx="5238755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XGZ8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57166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31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19092" y="904853"/>
            <a:ext cx="4953002" cy="3714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79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5103674"/>
            <a:ext cx="31294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Поход в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лес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94.JPG"/>
          <p:cNvPicPr>
            <a:picLocks noChangeAspect="1"/>
          </p:cNvPicPr>
          <p:nvPr/>
        </p:nvPicPr>
        <p:blipFill>
          <a:blip r:embed="rId3" cstate="print"/>
          <a:srcRect r="30097"/>
          <a:stretch>
            <a:fillRect/>
          </a:stretch>
        </p:blipFill>
        <p:spPr>
          <a:xfrm rot="5400000">
            <a:off x="977373" y="3441994"/>
            <a:ext cx="3295858" cy="353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hoto_2022-07-03_18-34-54 (2).jpg"/>
          <p:cNvPicPr>
            <a:picLocks noChangeAspect="1"/>
          </p:cNvPicPr>
          <p:nvPr/>
        </p:nvPicPr>
        <p:blipFill>
          <a:blip r:embed="rId4"/>
          <a:srcRect t="23684" b="13158"/>
          <a:stretch>
            <a:fillRect/>
          </a:stretch>
        </p:blipFill>
        <p:spPr>
          <a:xfrm>
            <a:off x="500034" y="214290"/>
            <a:ext cx="3857634" cy="3248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0600.JPG"/>
          <p:cNvPicPr>
            <a:picLocks noChangeAspect="1"/>
          </p:cNvPicPr>
          <p:nvPr/>
        </p:nvPicPr>
        <p:blipFill>
          <a:blip r:embed="rId5" cstate="print"/>
          <a:srcRect r="5909"/>
          <a:stretch>
            <a:fillRect/>
          </a:stretch>
        </p:blipFill>
        <p:spPr>
          <a:xfrm rot="5400000">
            <a:off x="4500550" y="2286005"/>
            <a:ext cx="4929223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86314" y="214290"/>
            <a:ext cx="364333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Любимый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спорт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1357298"/>
            <a:ext cx="56436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ЦЕННОСТИ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СЕМЬИ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T6A6072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00438"/>
            <a:ext cx="4527989" cy="3189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45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8992" y="214290"/>
            <a:ext cx="5250693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ердце 3"/>
          <p:cNvSpPr/>
          <p:nvPr/>
        </p:nvSpPr>
        <p:spPr>
          <a:xfrm>
            <a:off x="5357818" y="4071942"/>
            <a:ext cx="3143272" cy="228601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072198" y="4572008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ЛЮБОВЬ</a:t>
            </a:r>
          </a:p>
          <a:p>
            <a:r>
              <a:rPr lang="ru-RU" sz="2400" b="1" dirty="0" smtClean="0"/>
              <a:t>ЗАБОТА</a:t>
            </a:r>
          </a:p>
          <a:p>
            <a:r>
              <a:rPr lang="ru-RU" sz="2400" b="1" dirty="0" smtClean="0"/>
              <a:t>УВАЖЕНИЕ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85785" y="2714620"/>
            <a:ext cx="4572032" cy="3429024"/>
          </a:xfrm>
          <a:prstGeom prst="rect">
            <a:avLst/>
          </a:prstGeom>
        </p:spPr>
      </p:pic>
      <p:pic>
        <p:nvPicPr>
          <p:cNvPr id="3" name="Рисунок 2" descr="IMG_96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536156"/>
            <a:ext cx="4429124" cy="332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80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14290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28596" y="357166"/>
            <a:ext cx="3786214" cy="15716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2910" y="500042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Почитание старших, родителей. Забота о них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hoto_2022-07-03_18-35-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4071949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hoto_2022-07-03_18-35-05 (3).jpg"/>
          <p:cNvPicPr>
            <a:picLocks noChangeAspect="1"/>
          </p:cNvPicPr>
          <p:nvPr/>
        </p:nvPicPr>
        <p:blipFill>
          <a:blip r:embed="rId4"/>
          <a:srcRect t="3571" b="28571"/>
          <a:stretch>
            <a:fillRect/>
          </a:stretch>
        </p:blipFill>
        <p:spPr>
          <a:xfrm>
            <a:off x="3809995" y="4143356"/>
            <a:ext cx="533400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9677.JPG"/>
          <p:cNvPicPr>
            <a:picLocks noChangeAspect="1"/>
          </p:cNvPicPr>
          <p:nvPr/>
        </p:nvPicPr>
        <p:blipFill>
          <a:blip r:embed="rId5" cstate="print"/>
          <a:srcRect l="8594"/>
          <a:stretch>
            <a:fillRect/>
          </a:stretch>
        </p:blipFill>
        <p:spPr>
          <a:xfrm>
            <a:off x="4429124" y="357166"/>
            <a:ext cx="4714876" cy="386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XADD13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1" y="3250404"/>
            <a:ext cx="4810127" cy="3607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214290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XKE6415.JPG"/>
          <p:cNvPicPr>
            <a:picLocks noChangeAspect="1"/>
          </p:cNvPicPr>
          <p:nvPr/>
        </p:nvPicPr>
        <p:blipFill>
          <a:blip r:embed="rId5"/>
          <a:srcRect t="13306" r="-4840" b="16532"/>
          <a:stretch>
            <a:fillRect/>
          </a:stretch>
        </p:blipFill>
        <p:spPr>
          <a:xfrm>
            <a:off x="500034" y="3541079"/>
            <a:ext cx="3717239" cy="3316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58992" y="3259332"/>
            <a:ext cx="3786188" cy="2839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7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17353" y="3083713"/>
            <a:ext cx="4095748" cy="3071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64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494349" y="791743"/>
            <a:ext cx="4048119" cy="303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715140" y="1214422"/>
            <a:ext cx="17574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ТРУД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hoto_2022-07-03_18-35-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278608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hoto_2022-07-03_18-35-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14290"/>
            <a:ext cx="2893221" cy="3857628"/>
          </a:xfrm>
          <a:prstGeom prst="rect">
            <a:avLst/>
          </a:prstGeom>
        </p:spPr>
      </p:pic>
      <p:pic>
        <p:nvPicPr>
          <p:cNvPr id="8" name="Рисунок 7" descr="photo_2022-07-03_18-34-5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200" y="142852"/>
            <a:ext cx="2946800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TCBU65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3482579"/>
            <a:ext cx="4500561" cy="337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3T6A6131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118660"/>
            <a:ext cx="8858280" cy="573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85786" y="0"/>
            <a:ext cx="778674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Самое главное и ценное 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жизни-это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ЕМЬЯ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1643050"/>
            <a:ext cx="56731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ДЛЯ ЧЕГО НУЖНА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СЕМЬЯ?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86182" y="5643578"/>
            <a:ext cx="5214974" cy="107157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14744" y="5572140"/>
            <a:ext cx="54292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рождения и воспитания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детей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IMG_44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62938" y="937600"/>
            <a:ext cx="5214974" cy="3911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86182" y="5643578"/>
            <a:ext cx="5214974" cy="107157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14744" y="5572140"/>
            <a:ext cx="54292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Делить вместе горе и радость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IMG_38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857224" y="285727"/>
            <a:ext cx="6357982" cy="4768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86182" y="5643578"/>
            <a:ext cx="5214974" cy="107157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14744" y="5572140"/>
            <a:ext cx="54292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Любить и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радоваться жизни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photo_2022-07-03_18-35-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7166"/>
            <a:ext cx="4125527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49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217787" y="925693"/>
            <a:ext cx="5119718" cy="3839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86182" y="5643578"/>
            <a:ext cx="5214974" cy="107157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14744" y="5572140"/>
            <a:ext cx="54292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Вместе весело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отдыхать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21624499-DA9E-4120-B7A4-DEC2BAC36EC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285728"/>
            <a:ext cx="4429132" cy="4429132"/>
          </a:xfrm>
          <a:prstGeom prst="rect">
            <a:avLst/>
          </a:prstGeom>
        </p:spPr>
      </p:pic>
      <p:pic>
        <p:nvPicPr>
          <p:cNvPr id="6" name="Рисунок 5" descr="photo_2022-07-03_18-34-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14290"/>
            <a:ext cx="3964791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86182" y="5643578"/>
            <a:ext cx="5214974" cy="107157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14744" y="5857892"/>
            <a:ext cx="54292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путешестовать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PUGS6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85211" y="699493"/>
            <a:ext cx="5595945" cy="4196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hoto_2022-07-03_18-35-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142852"/>
            <a:ext cx="3911213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124</Words>
  <PresentationFormat>Экран (4:3)</PresentationFormat>
  <Paragraphs>44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47</cp:revision>
  <dcterms:created xsi:type="dcterms:W3CDTF">2022-07-01T03:44:40Z</dcterms:created>
  <dcterms:modified xsi:type="dcterms:W3CDTF">2022-07-05T09:22:33Z</dcterms:modified>
</cp:coreProperties>
</file>