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E0C7-65B7-48AD-8B7B-FB856D2E959F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CB8-6DDA-4C26-93DA-D6F42F0B3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E0C7-65B7-48AD-8B7B-FB856D2E959F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CB8-6DDA-4C26-93DA-D6F42F0B3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93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E0C7-65B7-48AD-8B7B-FB856D2E959F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CB8-6DDA-4C26-93DA-D6F42F0B3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5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E0C7-65B7-48AD-8B7B-FB856D2E959F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CB8-6DDA-4C26-93DA-D6F42F0B3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2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E0C7-65B7-48AD-8B7B-FB856D2E959F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CB8-6DDA-4C26-93DA-D6F42F0B3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4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E0C7-65B7-48AD-8B7B-FB856D2E959F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CB8-6DDA-4C26-93DA-D6F42F0B3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9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E0C7-65B7-48AD-8B7B-FB856D2E959F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CB8-6DDA-4C26-93DA-D6F42F0B3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36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E0C7-65B7-48AD-8B7B-FB856D2E959F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CB8-6DDA-4C26-93DA-D6F42F0B3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5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E0C7-65B7-48AD-8B7B-FB856D2E959F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CB8-6DDA-4C26-93DA-D6F42F0B3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6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E0C7-65B7-48AD-8B7B-FB856D2E959F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CB8-6DDA-4C26-93DA-D6F42F0B3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93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E0C7-65B7-48AD-8B7B-FB856D2E959F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CB8-6DDA-4C26-93DA-D6F42F0B3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3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E0C7-65B7-48AD-8B7B-FB856D2E959F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0BCB8-6DDA-4C26-93DA-D6F42F0B3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30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" y="53"/>
            <a:ext cx="9135976" cy="68578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30330" y="1340768"/>
            <a:ext cx="6930102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Интерактивная </a:t>
            </a:r>
          </a:p>
          <a:p>
            <a:pPr algn="ctr"/>
            <a:r>
              <a:rPr lang="ru-RU" sz="3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игра-викторина</a:t>
            </a:r>
          </a:p>
          <a:p>
            <a:pPr algn="ctr"/>
            <a:r>
              <a:rPr lang="ru-RU" sz="3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«Права и обязанности детей»</a:t>
            </a:r>
          </a:p>
          <a:p>
            <a:pPr algn="ctr"/>
            <a:r>
              <a:rPr lang="ru-RU" sz="3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(по мотивам сказок)</a:t>
            </a:r>
          </a:p>
          <a:p>
            <a:pPr algn="ctr"/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3726" y="3717032"/>
            <a:ext cx="37506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</a:rPr>
              <a:t>В</a:t>
            </a:r>
            <a:r>
              <a:rPr lang="ru-RU" sz="2400" cap="none" spc="0" dirty="0" smtClean="0">
                <a:ln w="11430"/>
              </a:rPr>
              <a:t>оспитатель</a:t>
            </a:r>
            <a:r>
              <a:rPr lang="en-US" sz="2400" cap="none" spc="0" dirty="0" smtClean="0">
                <a:ln w="11430"/>
              </a:rPr>
              <a:t>:</a:t>
            </a:r>
            <a:r>
              <a:rPr lang="ru-RU" sz="2400" cap="none" spc="0" dirty="0" err="1" smtClean="0">
                <a:ln w="11430"/>
              </a:rPr>
              <a:t>Ломсадзе</a:t>
            </a:r>
            <a:r>
              <a:rPr lang="ru-RU" sz="2400" cap="none" spc="0" dirty="0" smtClean="0">
                <a:ln w="11430"/>
              </a:rPr>
              <a:t> </a:t>
            </a:r>
            <a:r>
              <a:rPr lang="ru-RU" sz="2400" dirty="0" smtClean="0">
                <a:ln w="11430"/>
              </a:rPr>
              <a:t>Л</a:t>
            </a:r>
            <a:r>
              <a:rPr lang="en-US" sz="2400" dirty="0" smtClean="0">
                <a:ln w="11430"/>
              </a:rPr>
              <a:t>.</a:t>
            </a:r>
            <a:r>
              <a:rPr lang="ru-RU" sz="2400" dirty="0" smtClean="0">
                <a:ln w="11430"/>
              </a:rPr>
              <a:t>В</a:t>
            </a:r>
            <a:r>
              <a:rPr lang="en-US" sz="2400" dirty="0" smtClean="0">
                <a:ln w="11430"/>
              </a:rPr>
              <a:t>.</a:t>
            </a:r>
            <a:endParaRPr lang="ru-RU" sz="2400" cap="none" spc="0" dirty="0" smtClean="0">
              <a:ln w="11430"/>
            </a:endParaRPr>
          </a:p>
          <a:p>
            <a:r>
              <a:rPr lang="ru-RU" sz="2400" cap="none" spc="0" dirty="0" smtClean="0">
                <a:ln w="11430"/>
              </a:rPr>
              <a:t>МБДОУ №</a:t>
            </a:r>
            <a:r>
              <a:rPr lang="ru-RU" sz="2400" dirty="0" smtClean="0">
                <a:ln w="11430"/>
              </a:rPr>
              <a:t>37</a:t>
            </a:r>
            <a:endParaRPr lang="ru-RU" sz="2400" cap="none" spc="0" dirty="0" smtClean="0">
              <a:ln w="11430"/>
            </a:endParaRPr>
          </a:p>
          <a:p>
            <a:r>
              <a:rPr lang="ru-RU" sz="2400" cap="none" spc="0" dirty="0" smtClean="0">
                <a:ln w="11430"/>
              </a:rPr>
              <a:t>г. Екатеринбург</a:t>
            </a:r>
          </a:p>
          <a:p>
            <a:r>
              <a:rPr lang="ru-RU" sz="2400" cap="none" spc="0" dirty="0" smtClean="0">
                <a:ln w="11430"/>
              </a:rPr>
              <a:t>Старшая группа</a:t>
            </a:r>
            <a:endParaRPr lang="ru-RU" sz="2400" cap="none" spc="0" dirty="0">
              <a:ln w="1143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6948264" y="1484784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66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ru-static.z-dn.net/files/dec/791e6e9ea3f68c95658c10f69451f75e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4608512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право нарушила мачеха в сказке, отправив девочку в стужу в лес за подснежниками?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31226" y="4221088"/>
            <a:ext cx="1872208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отдых и досуг</a:t>
            </a: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31226" y="5517232"/>
            <a:ext cx="1872208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здоровье</a:t>
            </a: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2894631"/>
            <a:ext cx="1872208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заботу родителей </a:t>
            </a: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трелка вправо 6">
            <a:hlinkClick r:id="" action="ppaction://hlinkshowjump?jump=previousslide"/>
          </p:cNvPr>
          <p:cNvSpPr/>
          <p:nvPr/>
        </p:nvSpPr>
        <p:spPr>
          <a:xfrm rot="10800000">
            <a:off x="107504" y="1556792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00392" y="1556792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8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vatars.mds.yandex.net/get-pdb/1548332/a97f6bce-ad46-46d4-a05d-38efd6e01393/s1200?webp=fals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190" y="0"/>
            <a:ext cx="91511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3816424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право ребёнка реализовано в сказке Айболит?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3362" y="1484784"/>
            <a:ext cx="1872208" cy="10081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гражданство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45296"/>
            <a:ext cx="1872208" cy="10081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защиту животных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362" y="3827016"/>
            <a:ext cx="1872208" cy="10081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медицинское обслуживание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00392" y="6021288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трелка вправо 7">
            <a:hlinkClick r:id="" action="ppaction://hlinkshowjump?jump=previousslide"/>
          </p:cNvPr>
          <p:cNvSpPr/>
          <p:nvPr/>
        </p:nvSpPr>
        <p:spPr>
          <a:xfrm rot="10800000">
            <a:off x="107504" y="6021288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8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" y="53"/>
            <a:ext cx="9135976" cy="68578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1916832"/>
            <a:ext cx="612068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 smtClean="0"/>
              <a:t>Молодец</a:t>
            </a:r>
            <a:r>
              <a:rPr lang="ru-RU" sz="4000" dirty="0"/>
              <a:t>! </a:t>
            </a:r>
            <a:endParaRPr lang="ru-RU" sz="4000" dirty="0" smtClean="0"/>
          </a:p>
          <a:p>
            <a:pPr algn="ctr"/>
            <a:r>
              <a:rPr lang="ru-RU" sz="4000" dirty="0" smtClean="0"/>
              <a:t>Теперь </a:t>
            </a:r>
            <a:r>
              <a:rPr lang="ru-RU" sz="4000" dirty="0"/>
              <a:t>ты настоящий знаток </a:t>
            </a:r>
            <a:endParaRPr lang="ru-RU" sz="4000" dirty="0" smtClean="0"/>
          </a:p>
          <a:p>
            <a:pPr algn="ctr"/>
            <a:r>
              <a:rPr lang="ru-RU" sz="4000" dirty="0" smtClean="0"/>
              <a:t>своих </a:t>
            </a:r>
            <a:r>
              <a:rPr lang="ru-RU" sz="4000" dirty="0"/>
              <a:t>прав и </a:t>
            </a:r>
            <a:r>
              <a:rPr lang="ru-RU" sz="4000" dirty="0" smtClean="0"/>
              <a:t>обязанностей! </a:t>
            </a:r>
            <a:endParaRPr lang="ru-RU" sz="4000" dirty="0"/>
          </a:p>
        </p:txBody>
      </p:sp>
      <p:sp>
        <p:nvSpPr>
          <p:cNvPr id="4" name="Стрелка вправо 3">
            <a:hlinkClick r:id="" action="ppaction://hlinkshowjump?jump=previousslide"/>
          </p:cNvPr>
          <p:cNvSpPr/>
          <p:nvPr/>
        </p:nvSpPr>
        <p:spPr>
          <a:xfrm rot="10800000">
            <a:off x="2123728" y="3478932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8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puzzleit.ru/files/puzzles/19/18936/_original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68144" y="284312"/>
            <a:ext cx="2736304" cy="13444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нарушил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медведь,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удерживая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Машу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себя?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13743" y="5427442"/>
            <a:ext cx="1872208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жизнь</a:t>
            </a: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5427442"/>
            <a:ext cx="1872208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личное мнение</a:t>
            </a: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5445224"/>
            <a:ext cx="1872208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свободу</a:t>
            </a: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136396" y="3357364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rot="10800000">
            <a:off x="107504" y="3357364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4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bs.twimg.com/media/DTv607vXkAEMufG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57052"/>
            <a:ext cx="4608512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право нарушил волк, проникнув в домик к козлятам и съев их?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56792"/>
            <a:ext cx="1872208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веру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565015"/>
            <a:ext cx="1872208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иметь семью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548519"/>
            <a:ext cx="1872208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жизнь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136396" y="6021288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rot="10800000">
            <a:off x="107504" y="6021288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50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m1.narvii.com/7481/27b0af5acb79f5a92276c207252be31ba539f539r1-2048-1621v2_uhq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5589240"/>
            <a:ext cx="4608512" cy="10801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право нарушили </a:t>
            </a:r>
            <a:r>
              <a:rPr lang="ru-RU" sz="2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лебеди, </a:t>
            </a:r>
            <a:r>
              <a:rPr lang="ru-RU" sz="20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унеся Иванушку в тёмный лес?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1268760"/>
            <a:ext cx="187220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здоровье</a:t>
            </a:r>
            <a:endParaRPr lang="ru-RU" sz="20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260648"/>
            <a:ext cx="187220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образование</a:t>
            </a:r>
            <a:endParaRPr lang="ru-RU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2276872"/>
            <a:ext cx="187220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жить в семье</a:t>
            </a:r>
            <a:endParaRPr lang="ru-RU" sz="20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трелка вправо 6">
            <a:hlinkClick r:id="" action="ppaction://hlinkshowjump?jump=previousslide"/>
          </p:cNvPr>
          <p:cNvSpPr/>
          <p:nvPr/>
        </p:nvSpPr>
        <p:spPr>
          <a:xfrm rot="10800000">
            <a:off x="107505" y="4941168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36396" y="4941168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8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ihi.ru/pics/2020/11/14/924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9" b="-1163"/>
          <a:stretch/>
        </p:blipFill>
        <p:spPr bwMode="auto">
          <a:xfrm>
            <a:off x="0" y="-101599"/>
            <a:ext cx="9144000" cy="70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260648"/>
            <a:ext cx="5184576" cy="10801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право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нарушили,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заставляя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Крошечку-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Хаврошечку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трудиться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утра до вечера?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92280" y="5733256"/>
            <a:ext cx="1872208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труд</a:t>
            </a:r>
            <a:endParaRPr lang="ru-RU" sz="2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5733256"/>
            <a:ext cx="2592288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собственное мнение</a:t>
            </a:r>
            <a:endParaRPr lang="ru-RU" sz="2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5733256"/>
            <a:ext cx="1872208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отдых и досуг</a:t>
            </a:r>
            <a:endParaRPr lang="ru-RU" sz="2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трелка вправо 6">
            <a:hlinkClick r:id="" action="ppaction://hlinkshowjump?jump=previousslide"/>
          </p:cNvPr>
          <p:cNvSpPr/>
          <p:nvPr/>
        </p:nvSpPr>
        <p:spPr>
          <a:xfrm rot="10800000">
            <a:off x="107504" y="5085184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36396" y="5085184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8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llustrators.ru/uploads/illustration/image/371705/main_371705_original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317" y="0"/>
            <a:ext cx="9152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21832" y="5661248"/>
            <a:ext cx="4608512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право нарушила </a:t>
            </a:r>
            <a:r>
              <a:rPr lang="ru-RU" sz="2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Лиса, </a:t>
            </a:r>
            <a:r>
              <a:rPr lang="ru-RU" sz="20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выгнав зайца из дома?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92280" y="2348880"/>
            <a:ext cx="1872208" cy="8640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здоровье</a:t>
            </a: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58136" y="3501008"/>
            <a:ext cx="1872208" cy="8640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жить в семье</a:t>
            </a: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4653136"/>
            <a:ext cx="2833690" cy="8640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н</a:t>
            </a: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еприкосновенность </a:t>
            </a: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жилища</a:t>
            </a:r>
          </a:p>
        </p:txBody>
      </p:sp>
      <p:sp>
        <p:nvSpPr>
          <p:cNvPr id="7" name="Стрелка вправо 6">
            <a:hlinkClick r:id="" action="ppaction://hlinkshowjump?jump=previousslide"/>
          </p:cNvPr>
          <p:cNvSpPr/>
          <p:nvPr/>
        </p:nvSpPr>
        <p:spPr>
          <a:xfrm rot="10800000">
            <a:off x="107504" y="404664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36396" y="404664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8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gorbibl.nov-centr.of.by/wp-content/uploads/2021/04/1550650654_1_01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5543"/>
            <a:ext cx="9144000" cy="692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85907" y="260648"/>
            <a:ext cx="4608512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право ребёнка реализовал папа Карло, отправив Буратино в школу?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92280" y="5733256"/>
            <a:ext cx="1872208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семью</a:t>
            </a:r>
            <a:endParaRPr lang="ru-RU" sz="20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5733256"/>
            <a:ext cx="1872208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отдых и досуг</a:t>
            </a:r>
            <a:endParaRPr lang="ru-RU" sz="20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733256"/>
            <a:ext cx="1872208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образование</a:t>
            </a:r>
            <a:endParaRPr lang="ru-RU" sz="20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трелка вправо 6">
            <a:hlinkClick r:id="" action="ppaction://hlinkshowjump?jump=previousslide"/>
          </p:cNvPr>
          <p:cNvSpPr/>
          <p:nvPr/>
        </p:nvSpPr>
        <p:spPr>
          <a:xfrm rot="10800000">
            <a:off x="107504" y="5157192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36396" y="5157192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8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herineasquithgallery.com/uploads/posts/2021-02/1612854184_156-p-fon-dlya-skazki-krasnaya-shapochka-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751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896" y="5661248"/>
            <a:ext cx="532859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Какую обязанность выполнила Красная шапочка, отнеся пирожки больной бабушке?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625244"/>
            <a:ext cx="1872208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Обязанность учиться и работать</a:t>
            </a:r>
            <a:endParaRPr lang="ru-RU" sz="20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465" y="2708920"/>
            <a:ext cx="1872208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Обязанность</a:t>
            </a:r>
          </a:p>
          <a:p>
            <a:pPr algn="ctr"/>
            <a:r>
              <a:rPr lang="ru-RU" sz="2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еречь животных</a:t>
            </a:r>
            <a:endParaRPr lang="ru-RU" sz="20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221088"/>
            <a:ext cx="1872208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Обязанность помогать родителям</a:t>
            </a:r>
            <a:endParaRPr lang="ru-RU" sz="20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трелка вправо 8">
            <a:hlinkClick r:id="" action="ppaction://hlinkshowjump?jump=previousslide"/>
          </p:cNvPr>
          <p:cNvSpPr/>
          <p:nvPr/>
        </p:nvSpPr>
        <p:spPr>
          <a:xfrm rot="10800000">
            <a:off x="107504" y="476672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136396" y="477665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8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dreamworlds.ru/uploads/posts/2013-01/1357287094_kai_meets_the_snow_queen_by_miasus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19" y="-15496"/>
            <a:ext cx="9252520" cy="69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661248"/>
            <a:ext cx="5328592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право нарушила Снежная королева, забрав Кая к себе?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8640" y="3573016"/>
            <a:ext cx="1872208" cy="7998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образование</a:t>
            </a: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522049"/>
            <a:ext cx="1872208" cy="7998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здоровье</a:t>
            </a: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640" y="2380413"/>
            <a:ext cx="1872208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</a:t>
            </a: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жизнь со своей семьёй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00392" y="477665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трелка вправо 7">
            <a:hlinkClick r:id="" action="ppaction://hlinkshowjump?jump=previousslide"/>
          </p:cNvPr>
          <p:cNvSpPr/>
          <p:nvPr/>
        </p:nvSpPr>
        <p:spPr>
          <a:xfrm rot="10800000">
            <a:off x="107504" y="476672"/>
            <a:ext cx="936104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8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258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гыук</dc:creator>
  <cp:lastModifiedBy>Пользователь</cp:lastModifiedBy>
  <cp:revision>33</cp:revision>
  <dcterms:created xsi:type="dcterms:W3CDTF">2022-01-20T13:52:05Z</dcterms:created>
  <dcterms:modified xsi:type="dcterms:W3CDTF">2023-11-19T10:31:40Z</dcterms:modified>
</cp:coreProperties>
</file>