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0E0C7-65B7-48AD-8B7B-FB856D2E959F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0BCB8-6DDA-4C26-93DA-D6F42F0B38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54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0E0C7-65B7-48AD-8B7B-FB856D2E959F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0BCB8-6DDA-4C26-93DA-D6F42F0B38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93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0E0C7-65B7-48AD-8B7B-FB856D2E959F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0BCB8-6DDA-4C26-93DA-D6F42F0B38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55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0E0C7-65B7-48AD-8B7B-FB856D2E959F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0BCB8-6DDA-4C26-93DA-D6F42F0B38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25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0E0C7-65B7-48AD-8B7B-FB856D2E959F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0BCB8-6DDA-4C26-93DA-D6F42F0B38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74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0E0C7-65B7-48AD-8B7B-FB856D2E959F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0BCB8-6DDA-4C26-93DA-D6F42F0B38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09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0E0C7-65B7-48AD-8B7B-FB856D2E959F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0BCB8-6DDA-4C26-93DA-D6F42F0B38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36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0E0C7-65B7-48AD-8B7B-FB856D2E959F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0BCB8-6DDA-4C26-93DA-D6F42F0B38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53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0E0C7-65B7-48AD-8B7B-FB856D2E959F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0BCB8-6DDA-4C26-93DA-D6F42F0B38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46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0E0C7-65B7-48AD-8B7B-FB856D2E959F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0BCB8-6DDA-4C26-93DA-D6F42F0B38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93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0E0C7-65B7-48AD-8B7B-FB856D2E959F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0BCB8-6DDA-4C26-93DA-D6F42F0B38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533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0E0C7-65B7-48AD-8B7B-FB856D2E959F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0BCB8-6DDA-4C26-93DA-D6F42F0B38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305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2" y="53"/>
            <a:ext cx="9135976" cy="685789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30330" y="1340768"/>
            <a:ext cx="6930102" cy="27392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Интерактивная </a:t>
            </a:r>
          </a:p>
          <a:p>
            <a:pPr algn="ctr"/>
            <a:r>
              <a:rPr lang="ru-RU" sz="3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игра-викторина</a:t>
            </a:r>
          </a:p>
          <a:p>
            <a:pPr algn="ctr"/>
            <a:r>
              <a:rPr lang="ru-RU" sz="3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 «Права и обязанности детей»</a:t>
            </a:r>
          </a:p>
          <a:p>
            <a:pPr algn="ctr"/>
            <a:r>
              <a:rPr lang="ru-RU" sz="3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(по мотивам сказок)</a:t>
            </a:r>
          </a:p>
          <a:p>
            <a:pPr algn="ctr"/>
            <a:endParaRPr lang="ru-RU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33726" y="3717032"/>
            <a:ext cx="375064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dirty="0" smtClean="0">
                <a:ln w="11430"/>
              </a:rPr>
              <a:t>В</a:t>
            </a:r>
            <a:r>
              <a:rPr lang="ru-RU" sz="2400" cap="none" spc="0" dirty="0" smtClean="0">
                <a:ln w="11430"/>
              </a:rPr>
              <a:t>оспитатель</a:t>
            </a:r>
            <a:r>
              <a:rPr lang="en-US" sz="2400" cap="none" spc="0" dirty="0" smtClean="0">
                <a:ln w="11430"/>
              </a:rPr>
              <a:t>:</a:t>
            </a:r>
            <a:r>
              <a:rPr lang="ru-RU" sz="2400" cap="none" spc="0" dirty="0" err="1" smtClean="0">
                <a:ln w="11430"/>
              </a:rPr>
              <a:t>Ломсадзе</a:t>
            </a:r>
            <a:r>
              <a:rPr lang="ru-RU" sz="2400" cap="none" spc="0" dirty="0" smtClean="0">
                <a:ln w="11430"/>
              </a:rPr>
              <a:t> </a:t>
            </a:r>
            <a:r>
              <a:rPr lang="ru-RU" sz="2400" dirty="0" smtClean="0">
                <a:ln w="11430"/>
              </a:rPr>
              <a:t>Л</a:t>
            </a:r>
            <a:r>
              <a:rPr lang="en-US" sz="2400" dirty="0" smtClean="0">
                <a:ln w="11430"/>
              </a:rPr>
              <a:t>.</a:t>
            </a:r>
            <a:r>
              <a:rPr lang="ru-RU" sz="2400" dirty="0" smtClean="0">
                <a:ln w="11430"/>
              </a:rPr>
              <a:t>В</a:t>
            </a:r>
            <a:r>
              <a:rPr lang="en-US" sz="2400" dirty="0" smtClean="0">
                <a:ln w="11430"/>
              </a:rPr>
              <a:t>.</a:t>
            </a:r>
            <a:endParaRPr lang="ru-RU" sz="2400" cap="none" spc="0" dirty="0" smtClean="0">
              <a:ln w="11430"/>
            </a:endParaRPr>
          </a:p>
          <a:p>
            <a:r>
              <a:rPr lang="ru-RU" sz="2400" cap="none" spc="0" dirty="0" smtClean="0">
                <a:ln w="11430"/>
              </a:rPr>
              <a:t>МБДОУ №</a:t>
            </a:r>
            <a:r>
              <a:rPr lang="ru-RU" sz="2400" dirty="0" smtClean="0">
                <a:ln w="11430"/>
              </a:rPr>
              <a:t>37</a:t>
            </a:r>
            <a:endParaRPr lang="ru-RU" sz="2400" cap="none" spc="0" dirty="0" smtClean="0">
              <a:ln w="11430"/>
            </a:endParaRPr>
          </a:p>
          <a:p>
            <a:r>
              <a:rPr lang="ru-RU" sz="2400" cap="none" spc="0" dirty="0" smtClean="0">
                <a:ln w="11430"/>
              </a:rPr>
              <a:t>г. Екатеринбург</a:t>
            </a:r>
          </a:p>
          <a:p>
            <a:r>
              <a:rPr lang="ru-RU" sz="2400" cap="none" spc="0" dirty="0" smtClean="0">
                <a:ln w="11430"/>
              </a:rPr>
              <a:t>Старшая группа</a:t>
            </a:r>
            <a:endParaRPr lang="ru-RU" sz="2400" cap="none" spc="0" dirty="0">
              <a:ln w="11430"/>
            </a:endParaRPr>
          </a:p>
        </p:txBody>
      </p: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6948264" y="1484784"/>
            <a:ext cx="936104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5661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ru-static.z-dn.net/files/dec/791e6e9ea3f68c95658c10f69451f75e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260648"/>
            <a:ext cx="4608512" cy="100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n w="1905"/>
                <a:solidFill>
                  <a:schemeClr val="bg2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Какое право нарушила мачеха в сказке, отправив девочку в стужу в лес за подснежниками?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31226" y="4221088"/>
            <a:ext cx="1872208" cy="10801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на отдых и досуг</a:t>
            </a:r>
            <a:endParaRPr lang="ru-RU" sz="20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31226" y="5517232"/>
            <a:ext cx="1872208" cy="10801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на здоровье</a:t>
            </a:r>
            <a:endParaRPr lang="ru-RU" sz="20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8264" y="2894631"/>
            <a:ext cx="1872208" cy="10801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на заботу родителей </a:t>
            </a:r>
            <a:endParaRPr lang="ru-RU" sz="20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Стрелка вправо 6">
            <a:hlinkClick r:id="" action="ppaction://hlinkshowjump?jump=previousslide"/>
          </p:cNvPr>
          <p:cNvSpPr/>
          <p:nvPr/>
        </p:nvSpPr>
        <p:spPr>
          <a:xfrm rot="10800000">
            <a:off x="107504" y="1556792"/>
            <a:ext cx="936104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8100392" y="1556792"/>
            <a:ext cx="936104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980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avatars.mds.yandex.net/get-pdb/1548332/a97f6bce-ad46-46d4-a05d-38efd6e01393/s1200?webp=false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7190" y="0"/>
            <a:ext cx="91511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260648"/>
            <a:ext cx="3816424" cy="100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Какое право ребёнка реализовано в сказке Айболит?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3362" y="1484784"/>
            <a:ext cx="1872208" cy="100811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на гражданство</a:t>
            </a:r>
            <a:endParaRPr lang="ru-RU" sz="2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645296"/>
            <a:ext cx="1872208" cy="100811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на защиту животных</a:t>
            </a:r>
            <a:endParaRPr lang="ru-RU" sz="2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3362" y="3827016"/>
            <a:ext cx="1872208" cy="100811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на медицинское обслуживание</a:t>
            </a:r>
            <a:endParaRPr lang="ru-RU" sz="2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8100392" y="6021288"/>
            <a:ext cx="936104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Стрелка вправо 7">
            <a:hlinkClick r:id="" action="ppaction://hlinkshowjump?jump=previousslide"/>
          </p:cNvPr>
          <p:cNvSpPr/>
          <p:nvPr/>
        </p:nvSpPr>
        <p:spPr>
          <a:xfrm rot="10800000">
            <a:off x="107504" y="6021288"/>
            <a:ext cx="936104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980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2" y="53"/>
            <a:ext cx="9135976" cy="68578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3688" y="1916832"/>
            <a:ext cx="6120680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dirty="0" smtClean="0"/>
              <a:t>Молодец</a:t>
            </a:r>
            <a:r>
              <a:rPr lang="ru-RU" sz="4000" dirty="0"/>
              <a:t>! </a:t>
            </a:r>
            <a:endParaRPr lang="ru-RU" sz="4000" dirty="0" smtClean="0"/>
          </a:p>
          <a:p>
            <a:pPr algn="ctr"/>
            <a:r>
              <a:rPr lang="ru-RU" sz="4000" dirty="0" smtClean="0"/>
              <a:t>Теперь </a:t>
            </a:r>
            <a:r>
              <a:rPr lang="ru-RU" sz="4000" dirty="0"/>
              <a:t>ты настоящий знаток </a:t>
            </a:r>
            <a:endParaRPr lang="ru-RU" sz="4000" dirty="0" smtClean="0"/>
          </a:p>
          <a:p>
            <a:pPr algn="ctr"/>
            <a:r>
              <a:rPr lang="ru-RU" sz="4000" dirty="0" smtClean="0"/>
              <a:t>своих </a:t>
            </a:r>
            <a:r>
              <a:rPr lang="ru-RU" sz="4000" dirty="0"/>
              <a:t>прав и </a:t>
            </a:r>
            <a:r>
              <a:rPr lang="ru-RU" sz="4000" dirty="0" smtClean="0"/>
              <a:t>обязанностей! </a:t>
            </a:r>
            <a:endParaRPr lang="ru-RU" sz="4000" dirty="0"/>
          </a:p>
        </p:txBody>
      </p:sp>
      <p:sp>
        <p:nvSpPr>
          <p:cNvPr id="4" name="Стрелка вправо 3">
            <a:hlinkClick r:id="" action="ppaction://hlinkshowjump?jump=previousslide"/>
          </p:cNvPr>
          <p:cNvSpPr/>
          <p:nvPr/>
        </p:nvSpPr>
        <p:spPr>
          <a:xfrm rot="10800000">
            <a:off x="2123728" y="3478932"/>
            <a:ext cx="936104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980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ttps://puzzleit.ru/files/puzzles/19/18936/_original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868144" y="284312"/>
            <a:ext cx="2736304" cy="13444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Какое 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нарушил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медведь, 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удерживая </a:t>
            </a:r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Машу 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 себя?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713743" y="5427442"/>
            <a:ext cx="1872208" cy="86409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 жизнь</a:t>
            </a:r>
            <a:endParaRPr lang="ru-RU" sz="20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32040" y="5427442"/>
            <a:ext cx="1872208" cy="86409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 личное мнение</a:t>
            </a:r>
            <a:endParaRPr lang="ru-RU" sz="20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5445224"/>
            <a:ext cx="1872208" cy="86409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 свободу</a:t>
            </a:r>
            <a:endParaRPr lang="ru-RU" sz="20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8136396" y="3357364"/>
            <a:ext cx="936104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Стрелка вправо 9">
            <a:hlinkClick r:id="" action="ppaction://hlinkshowjump?jump=previousslide"/>
          </p:cNvPr>
          <p:cNvSpPr/>
          <p:nvPr/>
        </p:nvSpPr>
        <p:spPr>
          <a:xfrm rot="10800000">
            <a:off x="107504" y="3357364"/>
            <a:ext cx="936104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249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pbs.twimg.com/media/DTv607vXkAEMufG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257052"/>
            <a:ext cx="4608512" cy="10801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Какое право нарушил волк, проникнув в домик к козлятам и съев их?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556792"/>
            <a:ext cx="1872208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 веру</a:t>
            </a:r>
            <a:endParaRPr lang="ru-RU" sz="2000" b="1" dirty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3565015"/>
            <a:ext cx="1872208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иметь семью</a:t>
            </a:r>
            <a:endParaRPr lang="ru-RU" sz="2000" b="1" dirty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548519"/>
            <a:ext cx="1872208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 жизнь</a:t>
            </a:r>
            <a:endParaRPr lang="ru-RU" sz="2000" b="1" dirty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Стрелка вправо 8">
            <a:hlinkClick r:id="" action="ppaction://hlinkshowjump?jump=nextslide"/>
          </p:cNvPr>
          <p:cNvSpPr/>
          <p:nvPr/>
        </p:nvSpPr>
        <p:spPr>
          <a:xfrm>
            <a:off x="8136396" y="6021288"/>
            <a:ext cx="936104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Стрелка вправо 9">
            <a:hlinkClick r:id="" action="ppaction://hlinkshowjump?jump=previousslide"/>
          </p:cNvPr>
          <p:cNvSpPr/>
          <p:nvPr/>
        </p:nvSpPr>
        <p:spPr>
          <a:xfrm rot="10800000">
            <a:off x="107504" y="6021288"/>
            <a:ext cx="936104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950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pm1.narvii.com/7481/27b0af5acb79f5a92276c207252be31ba539f539r1-2048-1621v2_uhq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1"/>
            <a:ext cx="914400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55976" y="5589240"/>
            <a:ext cx="4608512" cy="10801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Какое право нарушили </a:t>
            </a:r>
            <a:r>
              <a:rPr lang="ru-RU" sz="20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лебеди, </a:t>
            </a:r>
            <a:r>
              <a:rPr lang="ru-RU" sz="20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унеся Иванушку в тёмный лес?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76256" y="1268760"/>
            <a:ext cx="1872208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на здоровье</a:t>
            </a:r>
            <a:endParaRPr lang="ru-RU" sz="2000" b="1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76256" y="260648"/>
            <a:ext cx="1872208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на образование</a:t>
            </a:r>
            <a:endParaRPr lang="ru-RU" sz="2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76256" y="2276872"/>
            <a:ext cx="1872208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жить в семье</a:t>
            </a:r>
            <a:endParaRPr lang="ru-RU" sz="2000" b="1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Стрелка вправо 6">
            <a:hlinkClick r:id="" action="ppaction://hlinkshowjump?jump=previousslide"/>
          </p:cNvPr>
          <p:cNvSpPr/>
          <p:nvPr/>
        </p:nvSpPr>
        <p:spPr>
          <a:xfrm rot="10800000">
            <a:off x="107505" y="4941168"/>
            <a:ext cx="936104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8136396" y="4941168"/>
            <a:ext cx="936104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980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stihi.ru/pics/2020/11/14/9247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39" b="-1163"/>
          <a:stretch/>
        </p:blipFill>
        <p:spPr bwMode="auto">
          <a:xfrm>
            <a:off x="0" y="-101599"/>
            <a:ext cx="9144000" cy="705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79912" y="260648"/>
            <a:ext cx="5184576" cy="10801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Какое право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нарушили, 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заставляя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Крошечку-</a:t>
            </a:r>
            <a:r>
              <a:rPr lang="ru-RU" sz="2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Хаврошечку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трудиться 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утра до вечера?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92280" y="5733256"/>
            <a:ext cx="1872208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на труд</a:t>
            </a:r>
            <a:endParaRPr lang="ru-RU" sz="20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39752" y="5733256"/>
            <a:ext cx="2592288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на собственное мнение</a:t>
            </a:r>
            <a:endParaRPr lang="ru-RU" sz="20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6056" y="5733256"/>
            <a:ext cx="1872208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на отдых и досуг</a:t>
            </a:r>
            <a:endParaRPr lang="ru-RU" sz="20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Стрелка вправо 6">
            <a:hlinkClick r:id="" action="ppaction://hlinkshowjump?jump=previousslide"/>
          </p:cNvPr>
          <p:cNvSpPr/>
          <p:nvPr/>
        </p:nvSpPr>
        <p:spPr>
          <a:xfrm rot="10800000">
            <a:off x="107504" y="5085184"/>
            <a:ext cx="936104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8136396" y="5085184"/>
            <a:ext cx="936104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980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llustrators.ru/uploads/illustration/image/371705/main_371705_original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8317" y="0"/>
            <a:ext cx="91523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21832" y="5661248"/>
            <a:ext cx="4608512" cy="8640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Какое право нарушила </a:t>
            </a:r>
            <a:r>
              <a:rPr lang="ru-RU" sz="20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Лиса, </a:t>
            </a:r>
            <a:r>
              <a:rPr lang="ru-RU" sz="2000" b="1" dirty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выгнав зайца из дома?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92280" y="2348880"/>
            <a:ext cx="1872208" cy="86409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на здоровье</a:t>
            </a:r>
            <a:endParaRPr lang="ru-RU" sz="20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58136" y="3501008"/>
            <a:ext cx="1872208" cy="86409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жить в семье</a:t>
            </a:r>
            <a:endParaRPr lang="ru-RU" sz="20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68144" y="4653136"/>
            <a:ext cx="2833690" cy="86409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на н</a:t>
            </a:r>
            <a:r>
              <a:rPr lang="ru-RU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еприкосновенность </a:t>
            </a:r>
            <a:r>
              <a:rPr lang="ru-RU" sz="2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жилища</a:t>
            </a:r>
          </a:p>
        </p:txBody>
      </p:sp>
      <p:sp>
        <p:nvSpPr>
          <p:cNvPr id="7" name="Стрелка вправо 6">
            <a:hlinkClick r:id="" action="ppaction://hlinkshowjump?jump=previousslide"/>
          </p:cNvPr>
          <p:cNvSpPr/>
          <p:nvPr/>
        </p:nvSpPr>
        <p:spPr>
          <a:xfrm rot="10800000">
            <a:off x="107504" y="404664"/>
            <a:ext cx="936104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8136396" y="404664"/>
            <a:ext cx="936104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980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gorbibl.nov-centr.of.by/wp-content/uploads/2021/04/1550650654_1_014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35543"/>
            <a:ext cx="9144000" cy="692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85907" y="260648"/>
            <a:ext cx="4608512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Какое право ребёнка реализовал папа Карло, отправив Буратино в школу?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92280" y="5733256"/>
            <a:ext cx="1872208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на семью</a:t>
            </a:r>
            <a:endParaRPr lang="ru-RU" sz="2000" b="1" dirty="0">
              <a:ln w="1905"/>
              <a:solidFill>
                <a:schemeClr val="accent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59832" y="5733256"/>
            <a:ext cx="1872208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на отдых и досуг</a:t>
            </a:r>
            <a:endParaRPr lang="ru-RU" sz="2000" b="1" dirty="0">
              <a:ln w="1905"/>
              <a:solidFill>
                <a:schemeClr val="accent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6056" y="5733256"/>
            <a:ext cx="1872208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на образование</a:t>
            </a:r>
            <a:endParaRPr lang="ru-RU" sz="2000" b="1" dirty="0">
              <a:ln w="1905"/>
              <a:solidFill>
                <a:schemeClr val="accent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Стрелка вправо 6">
            <a:hlinkClick r:id="" action="ppaction://hlinkshowjump?jump=previousslide"/>
          </p:cNvPr>
          <p:cNvSpPr/>
          <p:nvPr/>
        </p:nvSpPr>
        <p:spPr>
          <a:xfrm rot="10800000">
            <a:off x="107504" y="5157192"/>
            <a:ext cx="936104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8136396" y="5157192"/>
            <a:ext cx="936104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980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catherineasquithgallery.com/uploads/posts/2021-02/1612854184_156-p-fon-dlya-skazki-krasnaya-shapochka-2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7384"/>
            <a:ext cx="91751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35896" y="5661248"/>
            <a:ext cx="5328592" cy="1008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Какую обязанность выполнила Красная шапочка, отнеся пирожки больной бабушке?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5625244"/>
            <a:ext cx="1872208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Обязанность учиться и работать</a:t>
            </a:r>
            <a:endParaRPr lang="ru-RU" sz="2000" b="1" dirty="0">
              <a:ln w="1905"/>
              <a:solidFill>
                <a:schemeClr val="accent5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4465" y="2708920"/>
            <a:ext cx="1872208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Обязанность</a:t>
            </a:r>
          </a:p>
          <a:p>
            <a:pPr algn="ctr"/>
            <a:r>
              <a:rPr lang="ru-RU" sz="2000" b="1" dirty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</a:t>
            </a:r>
            <a:r>
              <a:rPr lang="ru-RU" sz="2000" b="1" dirty="0" smtClean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еречь животных</a:t>
            </a:r>
            <a:endParaRPr lang="ru-RU" sz="2000" b="1" dirty="0">
              <a:ln w="1905"/>
              <a:solidFill>
                <a:schemeClr val="accent5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221088"/>
            <a:ext cx="1872208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Обязанность помогать родителям</a:t>
            </a:r>
            <a:endParaRPr lang="ru-RU" sz="2000" b="1" dirty="0">
              <a:ln w="1905"/>
              <a:solidFill>
                <a:schemeClr val="accent5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Стрелка вправо 8">
            <a:hlinkClick r:id="" action="ppaction://hlinkshowjump?jump=previousslide"/>
          </p:cNvPr>
          <p:cNvSpPr/>
          <p:nvPr/>
        </p:nvSpPr>
        <p:spPr>
          <a:xfrm rot="10800000">
            <a:off x="107504" y="476672"/>
            <a:ext cx="936104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8136396" y="477665"/>
            <a:ext cx="936104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980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dreamworlds.ru/uploads/posts/2013-01/1357287094_kai_meets_the_snow_queen_by_miasus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08519" y="-15496"/>
            <a:ext cx="9252520" cy="695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5661248"/>
            <a:ext cx="5328592" cy="100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Какое право нарушила Снежная королева, забрав Кая к себе?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8640" y="3573016"/>
            <a:ext cx="1872208" cy="79983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на образование</a:t>
            </a:r>
            <a:endParaRPr lang="ru-RU" sz="20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4522049"/>
            <a:ext cx="1872208" cy="79983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на здоровье</a:t>
            </a:r>
            <a:endParaRPr lang="ru-RU" sz="20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8640" y="2380413"/>
            <a:ext cx="1872208" cy="100811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 на </a:t>
            </a:r>
            <a:r>
              <a:rPr lang="ru-RU" sz="2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жизнь со своей семьёй</a:t>
            </a:r>
          </a:p>
        </p:txBody>
      </p:sp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8100392" y="477665"/>
            <a:ext cx="936104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Стрелка вправо 7">
            <a:hlinkClick r:id="" action="ppaction://hlinkshowjump?jump=previousslide"/>
          </p:cNvPr>
          <p:cNvSpPr/>
          <p:nvPr/>
        </p:nvSpPr>
        <p:spPr>
          <a:xfrm rot="10800000">
            <a:off x="107504" y="476672"/>
            <a:ext cx="936104" cy="43204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980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258</Words>
  <Application>Microsoft Office PowerPoint</Application>
  <PresentationFormat>Экран (4:3)</PresentationFormat>
  <Paragraphs>53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Comic Sans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гыук</dc:creator>
  <cp:lastModifiedBy>Пользователь</cp:lastModifiedBy>
  <cp:revision>33</cp:revision>
  <dcterms:created xsi:type="dcterms:W3CDTF">2022-01-20T13:52:05Z</dcterms:created>
  <dcterms:modified xsi:type="dcterms:W3CDTF">2023-11-19T10:31:40Z</dcterms:modified>
</cp:coreProperties>
</file>