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12BE-EE54-49A7-9DCC-91CBD94814F3}" type="datetimeFigureOut">
              <a:rPr lang="ru-RU" smtClean="0"/>
              <a:t>24.06.2023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8A07-5365-404D-819C-F68FEE16A1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12BE-EE54-49A7-9DCC-91CBD94814F3}" type="datetimeFigureOut">
              <a:rPr lang="ru-RU" smtClean="0"/>
              <a:t>24.06.2023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8A07-5365-404D-819C-F68FEE16A1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12BE-EE54-49A7-9DCC-91CBD94814F3}" type="datetimeFigureOut">
              <a:rPr lang="ru-RU" smtClean="0"/>
              <a:t>24.06.2023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8A07-5365-404D-819C-F68FEE16A1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12BE-EE54-49A7-9DCC-91CBD94814F3}" type="datetimeFigureOut">
              <a:rPr lang="ru-RU" smtClean="0"/>
              <a:t>24.06.2023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8A07-5365-404D-819C-F68FEE16A1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12BE-EE54-49A7-9DCC-91CBD94814F3}" type="datetimeFigureOut">
              <a:rPr lang="ru-RU" smtClean="0"/>
              <a:t>24.06.2023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8A07-5365-404D-819C-F68FEE16A1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12BE-EE54-49A7-9DCC-91CBD94814F3}" type="datetimeFigureOut">
              <a:rPr lang="ru-RU" smtClean="0"/>
              <a:t>24.06.2023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8A07-5365-404D-819C-F68FEE16A1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12BE-EE54-49A7-9DCC-91CBD94814F3}" type="datetimeFigureOut">
              <a:rPr lang="ru-RU" smtClean="0"/>
              <a:t>24.06.2023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8A07-5365-404D-819C-F68FEE16A1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12BE-EE54-49A7-9DCC-91CBD94814F3}" type="datetimeFigureOut">
              <a:rPr lang="ru-RU" smtClean="0"/>
              <a:t>24.06.2023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8A07-5365-404D-819C-F68FEE16A1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12BE-EE54-49A7-9DCC-91CBD94814F3}" type="datetimeFigureOut">
              <a:rPr lang="ru-RU" smtClean="0"/>
              <a:t>24.06.2023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8A07-5365-404D-819C-F68FEE16A1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12BE-EE54-49A7-9DCC-91CBD94814F3}" type="datetimeFigureOut">
              <a:rPr lang="ru-RU" smtClean="0"/>
              <a:t>24.06.2023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8A07-5365-404D-819C-F68FEE16A1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12BE-EE54-49A7-9DCC-91CBD94814F3}" type="datetimeFigureOut">
              <a:rPr lang="ru-RU" smtClean="0"/>
              <a:t>24.06.2023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88A07-5365-404D-819C-F68FEE16A1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812BE-EE54-49A7-9DCC-91CBD94814F3}" type="datetimeFigureOut">
              <a:rPr lang="ru-RU" smtClean="0"/>
              <a:t>24.06.2023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88A07-5365-404D-819C-F68FEE16A1B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G:\&#1050;&#1088;&#1072;&#1090;&#1082;&#1072;&#1103;%20&#1080;&#1089;&#1090;&#1086;&#1088;&#1080;&#1103;%20&#1089;&#1086;&#1074;&#1077;&#1090;&#1089;&#1082;&#1080;&#1093;%20&#1080;%20&#1088;&#1086;&#1089;&#1089;&#1080;&#1081;&#1089;&#1082;&#1080;&#1093;%20&#1052;&#1059;&#1051;&#1068;&#1058;&#1060;&#1048;&#1051;&#1068;&#1052;&#1054;&#1042;%20(720p).mp4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G:\&#1052;&#1091;&#1083;&#1100;&#1090;&#1092;&#1080;&#1083;&#1100;&#1084;%20_&#1052;&#1072;&#1090;&#1088;&#1077;&#1085;&#1072;_%20(360p).mp4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40;&#1076;&#1084;&#1080;&#1085;&#1080;&#1089;&#1090;&#1088;&#1072;&#1090;&#1086;&#1088;\Desktop\_&#1055;&#1100;&#1077;&#1088;&#1086;-&#1093;&#1091;&#1076;&#1086;&#1078;&#1085;&#1080;&#1082;&#1080;_%20-%20&#1040;&#1083;&#1077;&#1082;&#1089;&#1072;&#1085;&#1076;&#1088;%20&#1064;&#1080;&#1088;&#1103;&#1077;&#1074;%20(&#1086;&#1082;.%201907_)%20_%20_Pierrots-artists_%20-%20Alexander%20Shiryaev%20(360p).mp4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G:\&#1052;&#1091;&#1083;&#1100;&#1090;&#1092;&#1080;&#1083;&#1100;&#1084;%20_&#1071;%20&#1080;%20&#1084;&#1086;&#1103;%20&#1052;&#1072;&#1084;&#1072;%20&#1092;&#1077;&#1103;_,%206%20&#1101;&#1087;&#1080;&#1079;&#1086;&#1076;%20(720p).mp4" TargetMode="Externa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G:\UNBELIEVABLE%20Sand%20Art%20Auditions%20From%20Around%20The%20World%20_%20Amazing%20Auditions%20(720p).mp4" TargetMode="Externa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G:\&#1052;&#1091;&#1083;&#1100;&#1090;&#1092;&#1080;&#1083;&#1100;&#1084;%20Survival%20(720p).mp4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дминистратор\Desktop\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Волшебный мир мультипликации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63688" y="5589240"/>
            <a:ext cx="6048672" cy="10801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Составитель: Волгина Д.С</a:t>
            </a:r>
          </a:p>
          <a:p>
            <a:pPr algn="ctr"/>
            <a:r>
              <a:rPr lang="ru-RU" dirty="0" smtClean="0"/>
              <a:t>Должность: Воспитатель</a:t>
            </a:r>
          </a:p>
          <a:p>
            <a:pPr algn="ctr"/>
            <a:r>
              <a:rPr lang="ru-RU" dirty="0" smtClean="0"/>
              <a:t>Екатеринбург 2023г. </a:t>
            </a: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Администратор\Desktop\slide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67305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Администратор\Desktop\6f7b06ec-e62b-5371-bcda-597a4a6a7c8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931224" cy="7969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Краткая история мультипликации</a:t>
            </a:r>
            <a:endParaRPr lang="ru-RU" dirty="0"/>
          </a:p>
        </p:txBody>
      </p:sp>
      <p:pic>
        <p:nvPicPr>
          <p:cNvPr id="8" name="Краткая история советских и российских МУЛЬТФИЛЬМОВ (720p)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1331640" y="1432118"/>
            <a:ext cx="6624736" cy="43731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334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Администратор\Desktop\6f7b06ec-e62b-5371-bcda-597a4a6a7c8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/>
          <a:lstStyle/>
          <a:p>
            <a:r>
              <a:rPr lang="ru-RU" dirty="0" smtClean="0"/>
              <a:t>Рисованная анимация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340768"/>
            <a:ext cx="4114800" cy="406104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 smtClean="0"/>
              <a:t>Самый простой и доступный метод, он позволяет прийти к любому формату: можно рисовать персонажей. Для создания такого мультфильма не требуется специальное оборудование – только телефон и запас бумаги с карандашами. </a:t>
            </a:r>
            <a:endParaRPr lang="ru-RU" dirty="0"/>
          </a:p>
        </p:txBody>
      </p:sp>
      <p:pic>
        <p:nvPicPr>
          <p:cNvPr id="5" name="Мультфильм _Матрена_ (360p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860031" y="1340768"/>
            <a:ext cx="3552395" cy="3960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Администратор\Desktop\6f7b06ec-e62b-5371-bcda-597a4a6a7c8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r>
              <a:rPr lang="ru-RU" dirty="0" smtClean="0"/>
              <a:t>Кукольная анимация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3394720" cy="442108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r>
              <a:rPr lang="ru-RU" dirty="0" smtClean="0"/>
              <a:t>Здесь куклы становятся актерами, а действие разворачивается на сцене-макете. Работа увлекательная, но кропотливая. Сначала нужно расставить персонажей и предметы окружения, затем – сфотографировать сцену.  Для следующего кадра нужно что-то изменить, скажем, поменять позу куклы или подвинуть декорацию. После этого можно снова фотографировать. И так до тех пор, пока не получится все нужные кадры. </a:t>
            </a:r>
            <a:endParaRPr lang="ru-RU" dirty="0"/>
          </a:p>
        </p:txBody>
      </p:sp>
      <p:pic>
        <p:nvPicPr>
          <p:cNvPr id="9" name="_Пьеро-художники_ - Александр Ширяев (ок. 1907_) _ _Pierrots-artists_ - Alexander Shiryaev (360p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3923928" y="2132856"/>
            <a:ext cx="4464496" cy="33483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Администратор\Desktop\6f7b06ec-e62b-5371-bcda-597a4a6a7c8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r>
              <a:rPr lang="ru-RU" dirty="0" smtClean="0"/>
              <a:t>Пластилиновая анимация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322712" cy="456510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r>
              <a:rPr lang="ru-RU" dirty="0" smtClean="0"/>
              <a:t>Пластилиновые фильмы бывают </a:t>
            </a:r>
            <a:r>
              <a:rPr lang="ru-RU" dirty="0" err="1" smtClean="0"/>
              <a:t>обьемными</a:t>
            </a:r>
            <a:r>
              <a:rPr lang="ru-RU" dirty="0" smtClean="0"/>
              <a:t> и перекладными. Чтобы сделать </a:t>
            </a:r>
            <a:r>
              <a:rPr lang="ru-RU" dirty="0" err="1" smtClean="0"/>
              <a:t>обьемный</a:t>
            </a:r>
            <a:r>
              <a:rPr lang="ru-RU" dirty="0" smtClean="0"/>
              <a:t> мультик, нужно слепить трехмерные фигурки и декорации. </a:t>
            </a:r>
            <a:r>
              <a:rPr lang="ru-RU" dirty="0" err="1" smtClean="0"/>
              <a:t>Вовтором</a:t>
            </a:r>
            <a:r>
              <a:rPr lang="ru-RU" dirty="0" smtClean="0"/>
              <a:t> случае изготавливаются плоские фигурки. По мере </a:t>
            </a:r>
            <a:r>
              <a:rPr lang="ru-RU" dirty="0" err="1" smtClean="0"/>
              <a:t>сьемки</a:t>
            </a:r>
            <a:r>
              <a:rPr lang="ru-RU" dirty="0" smtClean="0"/>
              <a:t> их перекладывают на поверхности – отсюда и название техники. В этой технике созданы знаменитые мультфильмы Александра Татарского «Падал прошлогодний снег» и «Пластилиновая ворона»</a:t>
            </a:r>
            <a:endParaRPr lang="ru-RU" dirty="0"/>
          </a:p>
        </p:txBody>
      </p:sp>
      <p:pic>
        <p:nvPicPr>
          <p:cNvPr id="5" name="Мультфильм _Я и моя Мама фея_, 6 эпизод (720p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3851920" y="1916832"/>
            <a:ext cx="4608512" cy="3456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Администратор\Desktop\6f7b06ec-e62b-5371-bcda-597a4a6a7c8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r>
              <a:rPr lang="ru-RU" dirty="0" smtClean="0"/>
              <a:t>Песочная анимация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3394720" cy="4497363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 smtClean="0"/>
              <a:t>Для этой техники  понадобится специальный стол или планшет с подсветкой. Перед созданием песочного мультфильма на светящуюся поверхность наносят тонкий слой сыпучего материала. Затем можно пойти двумя путями: отдельно запечатлеть каждый новый кадр или же заснять весь процесс целиком. </a:t>
            </a:r>
            <a:endParaRPr lang="ru-RU" dirty="0"/>
          </a:p>
        </p:txBody>
      </p:sp>
      <p:pic>
        <p:nvPicPr>
          <p:cNvPr id="5" name="UNBELIEVABLE Sand Art Auditions From Around The World _ Amazing Auditions (720p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3923928" y="2060848"/>
            <a:ext cx="3828256" cy="28711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Администратор\Desktop\6f7b06ec-e62b-5371-bcda-597a4a6a7c8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r>
              <a:rPr lang="ru-RU" dirty="0" smtClean="0"/>
              <a:t>Компьютерная анимация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484784"/>
            <a:ext cx="3682752" cy="456510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Самый популярный в современной мультипликации метод – и один из самых сложных для новичка. </a:t>
            </a:r>
            <a:endParaRPr lang="ru-RU" dirty="0"/>
          </a:p>
        </p:txBody>
      </p:sp>
      <p:pic>
        <p:nvPicPr>
          <p:cNvPr id="6" name="Мультфильм Survival (720p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211960" y="1916832"/>
            <a:ext cx="4032448" cy="30243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238</Words>
  <Application>Microsoft Office PowerPoint</Application>
  <PresentationFormat>Экран (4:3)</PresentationFormat>
  <Paragraphs>15</Paragraphs>
  <Slides>8</Slides>
  <Notes>0</Notes>
  <HiddenSlides>0</HiddenSlides>
  <MMClips>6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Волшебный мир мультипликации</vt:lpstr>
      <vt:lpstr>Слайд 2</vt:lpstr>
      <vt:lpstr>Краткая история мультипликации</vt:lpstr>
      <vt:lpstr>Рисованная анимация</vt:lpstr>
      <vt:lpstr>Кукольная анимация</vt:lpstr>
      <vt:lpstr>Пластилиновая анимация</vt:lpstr>
      <vt:lpstr>Песочная анимация</vt:lpstr>
      <vt:lpstr>Компьютерная анимация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Волшебный мир мультипликации</dc:title>
  <dc:creator>Администратор</dc:creator>
  <cp:lastModifiedBy>Администратор</cp:lastModifiedBy>
  <cp:revision>7</cp:revision>
  <dcterms:created xsi:type="dcterms:W3CDTF">2023-06-24T04:22:47Z</dcterms:created>
  <dcterms:modified xsi:type="dcterms:W3CDTF">2023-06-24T05:23:09Z</dcterms:modified>
</cp:coreProperties>
</file>