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8A5C16-9B0A-44B6-87FB-818A8ED045D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167E95-866B-4017-BB3F-BAC84884BA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373216"/>
            <a:ext cx="5114778" cy="1484784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оставитель</a:t>
            </a:r>
            <a:r>
              <a:rPr lang="ru-RU" dirty="0" smtClean="0"/>
              <a:t>: Волгина Д.С.</a:t>
            </a:r>
          </a:p>
          <a:p>
            <a:pPr algn="ctr"/>
            <a:r>
              <a:rPr lang="ru-RU" sz="1800" dirty="0" smtClean="0"/>
              <a:t>Календарь праздников</a:t>
            </a:r>
          </a:p>
          <a:p>
            <a:pPr algn="ctr"/>
            <a:r>
              <a:rPr lang="ru-RU" sz="1200" dirty="0" smtClean="0"/>
              <a:t>Екатеринбург 2022г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F:\Проект средняя гр духовно нравственное воспитание\Альбом руссконародные праздники\1bcb029e78af27be58932d5f412213a10962289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6444208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роект средняя гр духовно нравственное воспитание\Альбом руссконародные праздники\1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роект средняя гр духовно нравственное воспитание\Альбом руссконародные праздники\25540be1d50cf28ac284f297cacbdc0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роект средняя гр духовно нравственное воспитание\Альбом руссконародные праздники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роект средняя гр духовно нравственное воспитание\Альбом руссконародные праздники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оект средняя гр духовно нравственное воспитание\Альбом руссконародные праздники\Photo by Детская школа искусств №68 (15)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698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роект средняя гр духовно нравственное воспитание\Альбом руссконародные праздники\slide7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роект средняя гр духовно нравственное воспитание\Альбом руссконародные праздники\каля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роект средняя гр духовно нравственное воспитание\Альбом руссконародные праздники\Пожелания-в-картинках-на-День-Сварога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7004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</TotalTime>
  <Words>11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</cp:revision>
  <dcterms:created xsi:type="dcterms:W3CDTF">2022-09-12T14:52:49Z</dcterms:created>
  <dcterms:modified xsi:type="dcterms:W3CDTF">2022-09-12T15:05:32Z</dcterms:modified>
</cp:coreProperties>
</file>