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1" name="Дата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A38A5C16-9B0A-44B6-87FB-818A8ED045DA}" type="datetimeFigureOut">
              <a:rPr lang="ru-RU" smtClean="0"/>
              <a:t>12.09.2022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44167E95-866B-4017-BB3F-BAC84884BA0D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38A5C16-9B0A-44B6-87FB-818A8ED045DA}" type="datetimeFigureOut">
              <a:rPr lang="ru-RU" smtClean="0"/>
              <a:t>12.09.2022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4167E95-866B-4017-BB3F-BAC84884BA0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A38A5C16-9B0A-44B6-87FB-818A8ED045DA}" type="datetimeFigureOut">
              <a:rPr lang="ru-RU" smtClean="0"/>
              <a:t>12.09.2022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44167E95-866B-4017-BB3F-BAC84884BA0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38A5C16-9B0A-44B6-87FB-818A8ED045DA}" type="datetimeFigureOut">
              <a:rPr lang="ru-RU" smtClean="0"/>
              <a:t>12.09.2022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4167E95-866B-4017-BB3F-BAC84884BA0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A38A5C16-9B0A-44B6-87FB-818A8ED045DA}" type="datetimeFigureOut">
              <a:rPr lang="ru-RU" smtClean="0"/>
              <a:t>12.09.2022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44167E95-866B-4017-BB3F-BAC84884BA0D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38A5C16-9B0A-44B6-87FB-818A8ED045DA}" type="datetimeFigureOut">
              <a:rPr lang="ru-RU" smtClean="0"/>
              <a:t>12.09.2022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4167E95-866B-4017-BB3F-BAC84884BA0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38A5C16-9B0A-44B6-87FB-818A8ED045DA}" type="datetimeFigureOut">
              <a:rPr lang="ru-RU" smtClean="0"/>
              <a:t>12.09.2022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4167E95-866B-4017-BB3F-BAC84884BA0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38A5C16-9B0A-44B6-87FB-818A8ED045DA}" type="datetimeFigureOut">
              <a:rPr lang="ru-RU" smtClean="0"/>
              <a:t>12.09.2022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4167E95-866B-4017-BB3F-BAC84884BA0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A38A5C16-9B0A-44B6-87FB-818A8ED045DA}" type="datetimeFigureOut">
              <a:rPr lang="ru-RU" smtClean="0"/>
              <a:t>12.09.2022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4167E95-866B-4017-BB3F-BAC84884BA0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38A5C16-9B0A-44B6-87FB-818A8ED045DA}" type="datetimeFigureOut">
              <a:rPr lang="ru-RU" smtClean="0"/>
              <a:t>12.09.2022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4167E95-866B-4017-BB3F-BAC84884BA0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38A5C16-9B0A-44B6-87FB-818A8ED045DA}" type="datetimeFigureOut">
              <a:rPr lang="ru-RU" smtClean="0"/>
              <a:t>12.09.2022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4167E95-866B-4017-BB3F-BAC84884BA0D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1" name="Текст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A38A5C16-9B0A-44B6-87FB-818A8ED045DA}" type="datetimeFigureOut">
              <a:rPr lang="ru-RU" smtClean="0"/>
              <a:t>12.09.2022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44167E95-866B-4017-BB3F-BAC84884BA0D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491880" y="5373216"/>
            <a:ext cx="5114778" cy="1484784"/>
          </a:xfrm>
        </p:spPr>
        <p:txBody>
          <a:bodyPr/>
          <a:lstStyle/>
          <a:p>
            <a:r>
              <a:rPr lang="en-US" dirty="0" smtClean="0"/>
              <a:t>C</a:t>
            </a:r>
            <a:r>
              <a:rPr lang="ru-RU" dirty="0" err="1" smtClean="0"/>
              <a:t>оставитель</a:t>
            </a:r>
            <a:r>
              <a:rPr lang="ru-RU" dirty="0" smtClean="0"/>
              <a:t>: Волгина Д.С.</a:t>
            </a:r>
          </a:p>
          <a:p>
            <a:pPr algn="ctr"/>
            <a:r>
              <a:rPr lang="ru-RU" sz="1800" dirty="0" smtClean="0"/>
              <a:t>Календарь праздников</a:t>
            </a:r>
          </a:p>
          <a:p>
            <a:pPr algn="ctr"/>
            <a:r>
              <a:rPr lang="ru-RU" sz="1200" dirty="0" smtClean="0"/>
              <a:t>Екатеринбург 2022г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1026" name="Picture 2" descr="F:\Проект средняя гр духовно нравственное воспитание\Альбом руссконародные праздники\1bcb029e78af27be58932d5f412213a109622890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99792" y="0"/>
            <a:ext cx="6444208" cy="515719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F:\Проект средняя гр духовно нравственное воспитание\Альбом руссконародные праздники\10(2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F:\Проект средняя гр духовно нравственное воспитание\Альбом руссконародные праздники\25540be1d50cf28ac284f297cacbdc0a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F:\Проект средняя гр духовно нравственное воспитание\Альбом руссконародные праздники\img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8676456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F:\Проект средняя гр духовно нравственное воспитание\Альбом руссконародные праздники\img1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 descr="F:\Проект средняя гр духовно нравственное воспитание\Альбом руссконародные праздники\Photo by Детская школа искусств №68 (15)_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8244408" cy="669858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 descr="F:\Проект средняя гр духовно нравственное воспитание\Альбом руссконародные праздники\slide7-l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 descr="F:\Проект средняя гр духовно нравственное воспитание\Альбом руссконародные праздники\каляда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468544" cy="710140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 descr="F:\Проект средняя гр духовно нравственное воспитание\Альбом руссконародные праздники\Пожелания-в-картинках-на-День-Сварога01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0"/>
            <a:ext cx="8700459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зящная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12</TotalTime>
  <Words>11</Words>
  <Application>Microsoft Office PowerPoint</Application>
  <PresentationFormat>Экран (4:3)</PresentationFormat>
  <Paragraphs>3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Изящная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Администратор</dc:creator>
  <cp:lastModifiedBy>Администратор</cp:lastModifiedBy>
  <cp:revision>2</cp:revision>
  <dcterms:created xsi:type="dcterms:W3CDTF">2022-09-12T14:52:49Z</dcterms:created>
  <dcterms:modified xsi:type="dcterms:W3CDTF">2022-09-12T15:05:32Z</dcterms:modified>
</cp:coreProperties>
</file>