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59" r:id="rId6"/>
    <p:sldId id="269" r:id="rId7"/>
    <p:sldId id="268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9" r:id="rId16"/>
    <p:sldId id="278" r:id="rId17"/>
    <p:sldId id="282" r:id="rId18"/>
    <p:sldId id="280" r:id="rId19"/>
    <p:sldId id="287" r:id="rId20"/>
    <p:sldId id="286" r:id="rId21"/>
    <p:sldId id="283" r:id="rId22"/>
    <p:sldId id="284" r:id="rId23"/>
    <p:sldId id="289" r:id="rId24"/>
    <p:sldId id="290" r:id="rId25"/>
    <p:sldId id="267" r:id="rId26"/>
    <p:sldId id="285" r:id="rId27"/>
    <p:sldId id="28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5105" autoAdjust="0"/>
  </p:normalViewPr>
  <p:slideViewPr>
    <p:cSldViewPr>
      <p:cViewPr varScale="1">
        <p:scale>
          <a:sx n="83" d="100"/>
          <a:sy n="83" d="100"/>
        </p:scale>
        <p:origin x="15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78483C0-1A44-4BCD-BA91-0FDB4DE584E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582538-7A22-4237-974B-605256A22D1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764704"/>
            <a:ext cx="8277544" cy="24356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Проект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6700" dirty="0" smtClean="0"/>
              <a:t>«</a:t>
            </a:r>
            <a:r>
              <a:rPr lang="ru-RU" sz="6700" dirty="0" smtClean="0"/>
              <a:t>Быть </a:t>
            </a:r>
            <a:r>
              <a:rPr lang="ru-RU" sz="6700" dirty="0" smtClean="0"/>
              <a:t>здоровыми </a:t>
            </a:r>
            <a:r>
              <a:rPr lang="ru-RU" sz="6700" dirty="0" smtClean="0"/>
              <a:t>хотим»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356992"/>
            <a:ext cx="5832320" cy="230425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3200" dirty="0" smtClean="0"/>
              <a:t>Физкультурно-спортивный проект для детей  подготовительной группы</a:t>
            </a:r>
            <a:r>
              <a:rPr lang="ru-RU" dirty="0" smtClean="0"/>
              <a:t>.</a:t>
            </a:r>
          </a:p>
          <a:p>
            <a:r>
              <a:rPr lang="ru-RU" sz="2800" dirty="0" smtClean="0"/>
              <a:t>Выполнила инструктор по ФК: Григорян </a:t>
            </a:r>
            <a:r>
              <a:rPr lang="ru-RU" sz="2800" dirty="0" err="1" smtClean="0"/>
              <a:t>Маквала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13314" name="Picture 2" descr="http://100-bal.ru/pars_docs/refs/37/36928/36928_html_m20fce19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123784"/>
            <a:ext cx="2448272" cy="22079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Основной этап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Разгадывание кроссворда о ЗОЖ.</a:t>
            </a:r>
          </a:p>
          <a:p>
            <a:r>
              <a:rPr lang="ru-RU" dirty="0" smtClean="0"/>
              <a:t>Организация проекта </a:t>
            </a:r>
            <a:r>
              <a:rPr lang="ru-RU" dirty="0" smtClean="0"/>
              <a:t>«Разные мячи».</a:t>
            </a:r>
            <a:endParaRPr lang="ru-RU" dirty="0" smtClean="0"/>
          </a:p>
          <a:p>
            <a:r>
              <a:rPr lang="ru-RU" dirty="0" smtClean="0"/>
              <a:t>Мероприятия для реализации с введением эффективных здоровье-сберегающих технологий.</a:t>
            </a:r>
          </a:p>
          <a:p>
            <a:r>
              <a:rPr lang="ru-RU" dirty="0" smtClean="0"/>
              <a:t>К</a:t>
            </a:r>
            <a:r>
              <a:rPr lang="ru-RU" dirty="0" smtClean="0"/>
              <a:t>онсультации </a:t>
            </a:r>
            <a:r>
              <a:rPr lang="ru-RU" dirty="0" smtClean="0"/>
              <a:t>для родителей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 smtClean="0"/>
              <a:t>Подвижный образ жизни – залог детского здоровья» </a:t>
            </a:r>
          </a:p>
          <a:p>
            <a:pPr marL="0" indent="0">
              <a:buNone/>
            </a:pPr>
            <a:r>
              <a:rPr lang="ru-RU" dirty="0" smtClean="0"/>
              <a:t>    «Здоровый </a:t>
            </a:r>
            <a:r>
              <a:rPr lang="ru-RU" dirty="0" smtClean="0"/>
              <a:t>образ жизни у детей»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6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Заключительный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 smtClean="0"/>
              <a:t>Проведение спортивного развлечения «В гостях у </a:t>
            </a:r>
            <a:r>
              <a:rPr lang="ru-RU" sz="3600" dirty="0" err="1" smtClean="0"/>
              <a:t>Спортика</a:t>
            </a:r>
            <a:r>
              <a:rPr lang="ru-RU" sz="3600" dirty="0" smtClean="0"/>
              <a:t>»</a:t>
            </a:r>
          </a:p>
          <a:p>
            <a:endParaRPr lang="ru-RU" dirty="0" smtClean="0"/>
          </a:p>
          <a:p>
            <a:r>
              <a:rPr lang="ru-RU" sz="3600" dirty="0" err="1" smtClean="0"/>
              <a:t>Челлендж</a:t>
            </a:r>
            <a:r>
              <a:rPr lang="ru-RU" sz="3600" dirty="0" smtClean="0"/>
              <a:t> </a:t>
            </a:r>
            <a:r>
              <a:rPr lang="ru-RU" sz="3600" dirty="0" smtClean="0"/>
              <a:t>«Мы </a:t>
            </a:r>
            <a:r>
              <a:rPr lang="ru-RU" sz="3600" dirty="0" smtClean="0"/>
              <a:t>сделали это, а вам слабо?»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350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hool2-usinsk.komi.sportsng.ru/media/2022/12/13/1289080619/105_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803443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3" y="7449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Быть здоровым -  это модно!</a:t>
            </a:r>
            <a:br>
              <a:rPr lang="ru-RU" sz="3200" dirty="0" smtClean="0"/>
            </a:br>
            <a:r>
              <a:rPr lang="ru-RU" sz="3200" dirty="0" smtClean="0"/>
              <a:t>Дружно, весело, задорно</a:t>
            </a:r>
            <a:br>
              <a:rPr lang="ru-RU" sz="3200" dirty="0" smtClean="0"/>
            </a:br>
            <a:r>
              <a:rPr lang="ru-RU" sz="3200" dirty="0" smtClean="0"/>
              <a:t>Становитесь на зарядку. Организму - подзарядка!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19845" y="5596601"/>
            <a:ext cx="4040188" cy="659352"/>
          </a:xfrm>
        </p:spPr>
        <p:txBody>
          <a:bodyPr/>
          <a:lstStyle/>
          <a:p>
            <a:r>
              <a:rPr lang="ru-RU" dirty="0" smtClean="0"/>
              <a:t>На зарядку становись!</a:t>
            </a:r>
          </a:p>
          <a:p>
            <a:r>
              <a:rPr lang="ru-RU" dirty="0" smtClean="0"/>
              <a:t>Раз, два, три, четыре – Руки выше! Ноги шире!</a:t>
            </a:r>
            <a:endParaRPr lang="ru-RU" dirty="0"/>
          </a:p>
        </p:txBody>
      </p:sp>
      <p:pic>
        <p:nvPicPr>
          <p:cNvPr id="3074" name="Picture 2" descr="https://sun9-79.userapi.com/impg/DSMilpJPRdxYau9vobU91lWiMxi0Qr2Tm_DR7A/doMXduk4KBU.jpg?size=1280x720&amp;quality=95&amp;sign=74870f6298c50b02252246c9dbece572&amp;type=albu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5" y="2122959"/>
            <a:ext cx="4914114" cy="276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6.userapi.com/impg/bPWP3QyN2k03jrwhrAdmrpGm2twhLxdvodKzmQ/PjlCTiSoprk.jpg?size=1280x960&amp;quality=95&amp;sign=6458f633e03564fa88e42433a414289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966269"/>
            <a:ext cx="4103424" cy="307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5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225" y="764704"/>
            <a:ext cx="8229600" cy="230425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Я здоровье берегу – тело в чистоте держу!</a:t>
            </a:r>
            <a:br>
              <a:rPr lang="ru-RU" sz="3600" dirty="0" smtClean="0"/>
            </a:br>
            <a:r>
              <a:rPr lang="ru-RU" sz="3600" dirty="0" smtClean="0"/>
              <a:t>Чтоб душа была здоровой, с физкультурой я дружу!</a:t>
            </a:r>
            <a:endParaRPr lang="ru-RU" sz="3600" dirty="0"/>
          </a:p>
        </p:txBody>
      </p:sp>
      <p:pic>
        <p:nvPicPr>
          <p:cNvPr id="4098" name="Picture 2" descr="https://sun9-18.userapi.com/impg/XwAdnZ57mMqTbUA_6gHaD_xBh9L1LeGZy0FEsQ/cLA9ByYseBA.jpg?size=1280x960&amp;quality=95&amp;sign=167fc3004e5ca6495faf9c8cf19e86ce&amp;type=albu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1107"/>
            <a:ext cx="4707400" cy="35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80.userapi.com/impg/QNHKrC3av1kteBfPv3t7uOWQ96dzvSVwgO6Pkw/U0TWt0pMk5w.jpg?size=1280x720&amp;quality=95&amp;sign=345ad8945a53589fd0521828f872b6c8&amp;type=albu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310413"/>
            <a:ext cx="4498975" cy="35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54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Чтоб здоровье раздобыть, не надо далеко ходить. Нужно нам самим стараться и все будет получаться </a:t>
            </a:r>
            <a:endParaRPr lang="ru-RU" sz="3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8" y="2132855"/>
            <a:ext cx="4556542" cy="3417407"/>
          </a:xfrm>
        </p:spPr>
      </p:pic>
      <p:pic>
        <p:nvPicPr>
          <p:cNvPr id="4098" name="Picture 2" descr="https://sun9-6.userapi.com/impg/ofZHXZUFvNZGJXgIjmRCQ9zmKX5D7yKu0Zx0KA/NOejLNt7Tfw.jpg?size=810x1080&amp;quality=95&amp;sign=8a9773aa93c5f1bd27a28be86feb8cda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84" y="1847088"/>
            <a:ext cx="3686200" cy="491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93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21.userapi.com/impg/Pyztt3maCXrbDa09xgwoDHO_TYDAAe0CngSGkA/a2-gb_v_uIw.jpg?size=1280x960&amp;quality=95&amp;sign=c6b9d33371e28caf46e8bfbe85c1810f&amp;type=albu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" y="3212976"/>
            <a:ext cx="4835495" cy="362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5.userapi.com/impg/ULGKeygjHeqp59oP1FZrGLJltq4KKvvgh6Ekyg/4WIFXhNFTw4.jpg?size=1280x960&amp;quality=95&amp;sign=ff694fb1c3fb6b3d36a40b067a0d6d2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99392"/>
            <a:ext cx="4632514" cy="347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3-22.userapi.com/impg/LK3NnCfoThsExgSD7igKV5Qm57dAeYXJEkdb-w/8iwOFmo4Ppc.jpg?size=1280x720&amp;quality=95&amp;sign=16a2d1543d676e7d2aadad3857346483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90" y="0"/>
            <a:ext cx="5020994" cy="332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46.userapi.com/impg/f98ypZ_rgfyGAHY-xXCOKWSP2ghwytd_h0kvjA/CRPQUKze9AE.jpg?size=1280x960&amp;quality=95&amp;sign=699f7a8c5b594ca83d298da40ec5b74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89" y="3374994"/>
            <a:ext cx="4513211" cy="343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79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52" y="1268760"/>
            <a:ext cx="8147248" cy="443484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</a:rPr>
              <a:t>Больше бегать и гулять, Не ленится, в меру спать! </a:t>
            </a:r>
          </a:p>
          <a:p>
            <a:r>
              <a:rPr lang="ru-RU" sz="2400" dirty="0" smtClean="0">
                <a:solidFill>
                  <a:schemeClr val="accent1"/>
                </a:solidFill>
              </a:rPr>
              <a:t>Ну а вредным привычкам мы простимся навсегда!</a:t>
            </a:r>
          </a:p>
          <a:p>
            <a:r>
              <a:rPr lang="ru-RU" sz="2400" dirty="0" smtClean="0">
                <a:solidFill>
                  <a:schemeClr val="accent1"/>
                </a:solidFill>
              </a:rPr>
              <a:t>Организм отблагодарит – будет самый лучший вид!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https://sun9-60.userapi.com/impg/q8UDjcUGUaPlTfX6Z5-8WciT_-j8YqxICRrEFQ/SD0ZeyKkjEU.jpg?size=1280x960&amp;quality=95&amp;sign=84797276f78d1984ede32d9ba14a749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2088"/>
            <a:ext cx="4392486" cy="329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5.userapi.com/impg/uJ8j2GKMuU5w7jpL6-Q8MhWOBMy-6QgCGkuqQA/c_jmLfA9GAA.jpg?size=1280x960&amp;quality=95&amp;sign=6c66705c434f76f2b1527bf081d7b9f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53765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27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5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Знание о спорте </a:t>
            </a:r>
            <a:endParaRPr lang="ru-RU" sz="6600" dirty="0"/>
          </a:p>
        </p:txBody>
      </p:sp>
      <p:pic>
        <p:nvPicPr>
          <p:cNvPr id="2050" name="Picture 2" descr="https://sun9-32.userapi.com/impg/XAyBRYwoor0biGHTbBgoTSdRtHMtKlyzoIEqJQ/xGSs8Ze1mGw.jpg?size=604x437&amp;quality=95&amp;sign=32430abdebf83599225e8d6b83367444&amp;c_uniq_tag=mH7Zil_-nqwPre8Le6wWKgDUSJNfwMhlcCqO18Sdq0Y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5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5.userapi.com/impg/WTpRxcnCQdelAZ13Icp8qDovJXAS85_NenL3uw/iQAIdH4Cmr0.jpg?size=1280x963&amp;quality=95&amp;sign=a746df45a3b839e631629fa8da4dabc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55" y="2929696"/>
            <a:ext cx="3300084" cy="392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9.userapi.com/impg/W96J4M4efBmG_OZQv4clvBh2d3h3cmyfnwkayA/Suh48YVn728.jpg?size=813x1080&amp;quality=95&amp;sign=9db57aecd943925d476e7345274e4fd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66" y="2988702"/>
            <a:ext cx="2923309" cy="38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0.userapi.com/impg/CaUvvwrkEalLBaDrCrLFon-KvFluis_o11VE-w/gPIhmkewets.jpg?size=813x1080&amp;quality=95&amp;sign=3f26c3a1a5c2526a87f57b0cf883a18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29" y="2943341"/>
            <a:ext cx="2957455" cy="392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originals/5f/30/3d/5f303d3fb30bceba82ec5f7b004e1e5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2" y="6796"/>
            <a:ext cx="9148202" cy="290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7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</a:t>
            </a:r>
            <a:r>
              <a:rPr lang="ru-RU" b="1" dirty="0" smtClean="0"/>
              <a:t>Проблема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Забота о здоровье ребёнка стала занимать во всём мире приоритетные позиции. Сегодня важно формировать и поддерживать у родителей интерес к оздоровлению, как самих себя, так и своих детей. Помочь понять им, что здоровье означает не только отсутствие болезней, но и психическое и социальное благополучие.</a:t>
            </a:r>
            <a:endParaRPr lang="ru-RU" sz="2800" dirty="0"/>
          </a:p>
        </p:txBody>
      </p:sp>
      <p:pic>
        <p:nvPicPr>
          <p:cNvPr id="12290" name="Picture 2" descr="http://www.volynnews.com/files/news/2014/03-22/112834/gymnasti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869160"/>
            <a:ext cx="2572699" cy="17848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Начинаем разговор о правильном питании</a:t>
            </a:r>
            <a:endParaRPr lang="ru-RU" sz="3600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Объект 13"/>
          <p:cNvSpPr>
            <a:spLocks noGrp="1"/>
          </p:cNvSpPr>
          <p:nvPr>
            <p:ph sz="quarter" idx="4"/>
          </p:nvPr>
        </p:nvSpPr>
        <p:spPr>
          <a:xfrm>
            <a:off x="0" y="5559898"/>
            <a:ext cx="9144000" cy="19541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Сила бодрость выходит отсюда, правильно кушать каждому нужно!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https://sun9-66.userapi.com/impg/FK3Hty8mCvyLS80XQG3UxiSzsYdFqLJiA1m0rA/Xt4r_p1gLjY.jpg?size=1280x963&amp;quality=95&amp;sign=1c3e2b7f32a3f80b27b8dbcd59543fe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088"/>
            <a:ext cx="4470904" cy="336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5.userapi.com/impg/RUk6zIb_miKxHXDjqXjDrPI_b7PoqZXpehKs-g/Kbe6-dfiQ6g.jpg?size=1280x963&amp;quality=95&amp;sign=6606dce4c00c93eac90d54293396899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904" y="1856216"/>
            <a:ext cx="4493584" cy="33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0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61.userapi.com/impg/t_PbvuaMxagngnXT8oFVyGJuYNB_MA5pv3X3hw/tUNdiqnFIkI.jpg?size=799x1080&amp;quality=95&amp;sign=c6c030704c2c9aad47fedc28d84f941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2959795" cy="389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5.userapi.com/impg/B79O-T-w5o6ABP6EYGOIQ5yn1wwvvzjDW9xWSA/R8Tt9r69Q8Q.jpg?size=778x1080&amp;quality=95&amp;sign=ac12d7eaa8ee3ee4c7c816c17b86063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795" y="2682214"/>
            <a:ext cx="2978172" cy="41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28.userapi.com/impg/iLG5n3VTWw5Nh38D8iU67td2pwrDlq0ULWlY-A/tePJO_Gu0ZI.jpg?size=770x1080&amp;quality=95&amp;sign=372f8d8b7b7e2acd346163a68bb2d0e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27" y="2589331"/>
            <a:ext cx="3038338" cy="42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836712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Творчество детей </a:t>
            </a:r>
            <a:br>
              <a:rPr lang="ru-RU" sz="4400" dirty="0"/>
            </a:br>
            <a:r>
              <a:rPr lang="ru-RU" sz="4400" dirty="0"/>
              <a:t>Разные мячи!</a:t>
            </a:r>
          </a:p>
        </p:txBody>
      </p:sp>
    </p:spTree>
    <p:extLst>
      <p:ext uri="{BB962C8B-B14F-4D97-AF65-F5344CB8AC3E}">
        <p14:creationId xmlns:p14="http://schemas.microsoft.com/office/powerpoint/2010/main" val="31460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8101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Развлечение</a:t>
            </a:r>
            <a:br>
              <a:rPr lang="ru-RU" dirty="0" smtClean="0"/>
            </a:br>
            <a:r>
              <a:rPr lang="ru-RU" dirty="0" smtClean="0"/>
              <a:t>«В гостях у </a:t>
            </a:r>
            <a:r>
              <a:rPr lang="ru-RU" dirty="0" err="1" smtClean="0"/>
              <a:t>Спортика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050" name="Picture 2" descr="https://sun9-74.userapi.com/impg/NKQfgN8lrEPBDb6ea5i3B6bfMeDcbstc-lwTAQ/DePpLAAVqVw.jpg?size=1280x963&amp;quality=95&amp;sign=253a910bb6efb5d31805ccba347b495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" y="3113584"/>
            <a:ext cx="497700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1.userapi.com/impg/bRFhXMo634XGmMfcK_JZVIBJp1arm5SSD_oW1Q/EVobb30PstQ.jpg?size=1280x963&amp;quality=95&amp;sign=e901b21105763a3cb379f8bb8f9883b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83" y="3113584"/>
            <a:ext cx="4143417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53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58.userapi.com/impg/wuS2AbfFISbBXYh7FqFwHK8GIwflxq8WDVOvOQ/K1MIMXsbrN8.jpg?size=1280x963&amp;quality=95&amp;sign=17bd3cf93c95fd3dbfbdfd93d0adc10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4337"/>
            <a:ext cx="5095628" cy="38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7.userapi.com/impg/EQ7y922a1znZ3sKOOanEROI7IcQkOn8smrcU_g/pQalrK7mQZU.jpg?size=1080x599&amp;quality=95&amp;sign=c4dec1c83fbd737a33d5707dd020d2b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89" y="0"/>
            <a:ext cx="545289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37.userapi.com/impg/EGzuMt6qZbJ6chIzmTvKy-IU1rkMZobkx_sz1A/jFz4XJVrTC4.jpg?size=1280x963&amp;quality=95&amp;sign=eb417165f7fe3bf58c4b85fb83111c9b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63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Челлендж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«Мы сделали это, а вам слабо?»</a:t>
            </a:r>
            <a:endParaRPr lang="ru-RU" b="1" dirty="0"/>
          </a:p>
        </p:txBody>
      </p:sp>
      <p:pic>
        <p:nvPicPr>
          <p:cNvPr id="3074" name="Picture 2" descr="https://sun9-20.userapi.com/impg/-D5o25oYDLSCGtiian9jHX5T-Rkllg5G7km9NA/YejEf_ScNHo.jpg?size=810x1080&amp;quality=95&amp;sign=1e91f4d3bfb2ac85341ee3146be4e4f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4600"/>
            <a:ext cx="3779912" cy="503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0.userapi.com/impg/Fe7F_vttUgqtV1F1rfR7gfqNGth1ZmWq9OCfkA/csE3nlT5PV0.jpg?size=810x1080&amp;quality=95&amp;sign=5fe5d428c4fb4790a16bdeb751414d7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13474"/>
            <a:ext cx="3783394" cy="50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48.userapi.com/impg/Gbq6AKndYeZSZIMyKX9jRSk4-KJJq6WJFkSLYA/uSu9sMXAWEI.jpg?size=1280x960&amp;quality=95&amp;sign=e2afe34018bebcbcb0d0eeb149f6563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512"/>
            <a:ext cx="585665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3.userapi.com/impg/qxIxKUkUDT-WkNSt15Fw2q4KesTbZqO7NHdHVg/XsTVlOIJ3OY.jpg?size=810x1080&amp;quality=95&amp;sign=deeb94ebde22f5ed7471b0ea3b55a13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91" y="2153838"/>
            <a:ext cx="3528122" cy="470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9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05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3074" name="Picture 2" descr="https://sun9-36.userapi.com/impg/lKVsp03fNVAtbXR5oVvZqpF7KxtRNov6yl9AgQ/d6tdeiGzHm0.jpg?size=1280x960&amp;quality=95&amp;sign=1074c640d48e7b893d2c9f3c4a12982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340770"/>
            <a:ext cx="7336368" cy="550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"Здоровье каждому человеку дает физкультура, закаливание, здоровый образ жизни!" - эти слова принадлежат великому отечественному хирургу, ученому, академику Н. М. Амосову. В последнее время остро стоит проблема здоровья. Появилась тенденция к ухудшению здоровья среди детей. Сохранение здоровья детей в процессе воспитания и обучения - одна из приоритетных задач нашего дошкольного учреждения. От состояния здоровья детей во многом зависит благополучие общества. Достичь необходимого уровня интеллектуально – познавательного развития может только здоровый ребенок.</a:t>
            </a:r>
          </a:p>
        </p:txBody>
      </p:sp>
    </p:spTree>
    <p:extLst>
      <p:ext uri="{BB962C8B-B14F-4D97-AF65-F5344CB8AC3E}">
        <p14:creationId xmlns:p14="http://schemas.microsoft.com/office/powerpoint/2010/main" val="7888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r>
              <a:rPr lang="ru-RU" b="1" dirty="0" smtClean="0"/>
              <a:t>Цель: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4000" dirty="0" smtClean="0"/>
              <a:t>Формирование</a:t>
            </a:r>
            <a:r>
              <a:rPr lang="ru-RU" sz="4000" dirty="0"/>
              <a:t> у детей </a:t>
            </a:r>
            <a:r>
              <a:rPr lang="ru-RU" sz="4000" dirty="0" smtClean="0"/>
              <a:t>установки </a:t>
            </a:r>
            <a:r>
              <a:rPr lang="ru-RU" sz="4000" dirty="0"/>
              <a:t>на здоровый образ жизни, на сохранение и укрепление своего </a:t>
            </a:r>
            <a:r>
              <a:rPr lang="ru-RU" sz="4000" dirty="0" smtClean="0"/>
              <a:t>здоровья.</a:t>
            </a:r>
            <a:endParaRPr lang="ru-RU" sz="4000" dirty="0"/>
          </a:p>
          <a:p>
            <a:pPr marL="0" indent="0">
              <a:buNone/>
            </a:pP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11266" name="Picture 2" descr="http://fs00.infourok.ru/images/doc/12/16146/hello_html_m1327c5a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221088"/>
            <a:ext cx="2850173" cy="24197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r>
              <a:rPr lang="ru-RU" b="1" dirty="0" smtClean="0"/>
              <a:t>Задачи: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Формировать положительное отношение </a:t>
            </a:r>
            <a:r>
              <a:rPr lang="ru-RU" dirty="0"/>
              <a:t>к занятиям физкультурой.</a:t>
            </a:r>
          </a:p>
          <a:p>
            <a:r>
              <a:rPr lang="ru-RU" dirty="0" smtClean="0"/>
              <a:t>Формировать элементарные знания </a:t>
            </a:r>
            <a:r>
              <a:rPr lang="ru-RU" dirty="0"/>
              <a:t>в области гигиены, физкультуры, здорового питания.</a:t>
            </a:r>
          </a:p>
          <a:p>
            <a:r>
              <a:rPr lang="ru-RU" dirty="0"/>
              <a:t> Показать ребятам незаменимую ценность здоровья человека, вызвать у них желание сохранять и укреплять его.</a:t>
            </a:r>
          </a:p>
          <a:p>
            <a:r>
              <a:rPr lang="ru-RU" dirty="0"/>
              <a:t>Воспитывать у детей добрые и дружеские взаимоотношения.</a:t>
            </a:r>
          </a:p>
          <a:p>
            <a:r>
              <a:rPr lang="ru-RU" dirty="0"/>
              <a:t>Создать условия по формированию у дошкольников и их родителей ценностного отношения к своему здоровью.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Для родителей.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Развивать интерес </a:t>
            </a:r>
            <a:r>
              <a:rPr lang="ru-RU" sz="2800" dirty="0"/>
              <a:t>к занятиям физической культурой и спортом совместно с детьми;</a:t>
            </a:r>
          </a:p>
          <a:p>
            <a:r>
              <a:rPr lang="ru-RU" sz="2800" dirty="0" smtClean="0"/>
              <a:t>Прививать любовь </a:t>
            </a:r>
            <a:r>
              <a:rPr lang="ru-RU" sz="2800" dirty="0"/>
              <a:t>к спорту, ЗОЖ;</a:t>
            </a:r>
          </a:p>
          <a:p>
            <a:r>
              <a:rPr lang="ru-RU" sz="2800" dirty="0" smtClean="0"/>
              <a:t>Укреплять взаимоотношения </a:t>
            </a:r>
            <a:r>
              <a:rPr lang="ru-RU" sz="2800" dirty="0"/>
              <a:t>взрослых и детей.</a:t>
            </a:r>
          </a:p>
          <a:p>
            <a:endParaRPr lang="ru-RU" dirty="0" smtClean="0"/>
          </a:p>
        </p:txBody>
      </p:sp>
      <p:pic>
        <p:nvPicPr>
          <p:cNvPr id="9218" name="Picture 2" descr="http://ddu04.zhodino-edu.by/wp-content/uploads/2015/04/%D1%81%D0%BF%D0%BE%D1%80%D1%82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933056"/>
            <a:ext cx="2592288" cy="2592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</a:t>
            </a:r>
            <a:r>
              <a:rPr lang="ru-RU" b="1" dirty="0" smtClean="0"/>
              <a:t>Работа с родителями.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Консультация           «Режим дня, как средство воспитания» здорового ребенка».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Консультация              </a:t>
            </a:r>
          </a:p>
          <a:p>
            <a:pPr>
              <a:buNone/>
            </a:pPr>
            <a:r>
              <a:rPr lang="ru-RU" dirty="0" smtClean="0"/>
              <a:t> «Движение – это жизнь».</a:t>
            </a:r>
            <a:endParaRPr lang="ru-RU" dirty="0"/>
          </a:p>
        </p:txBody>
      </p:sp>
      <p:pic>
        <p:nvPicPr>
          <p:cNvPr id="1026" name="Picture 2" descr="http://files.mechta-45.ru/200001470-d60dbd7091/01-2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0" y="3212976"/>
            <a:ext cx="4241835" cy="31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://ds20mr.ru/userfiles/images/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3212976"/>
            <a:ext cx="331236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реализация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468880"/>
            <a:ext cx="8229600" cy="438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i="1" dirty="0" smtClean="0"/>
              <a:t>Подготовительный</a:t>
            </a:r>
          </a:p>
          <a:p>
            <a:pPr marL="0" indent="0" algn="ctr">
              <a:buNone/>
            </a:pPr>
            <a:r>
              <a:rPr lang="ru-RU" sz="4800" i="1" dirty="0" smtClean="0"/>
              <a:t>Основной</a:t>
            </a:r>
          </a:p>
          <a:p>
            <a:pPr marL="0" indent="0" algn="ctr">
              <a:buNone/>
            </a:pPr>
            <a:r>
              <a:rPr lang="ru-RU" sz="4800" i="1" dirty="0" smtClean="0"/>
              <a:t>Заключительный</a:t>
            </a:r>
          </a:p>
        </p:txBody>
      </p:sp>
      <p:pic>
        <p:nvPicPr>
          <p:cNvPr id="4" name="Picture 2" descr="http://100-bal.ru/pars_docs/refs/37/36928/36928_html_m52b8b5f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3183" y="4649795"/>
            <a:ext cx="2580817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45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Подготовительный этап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615" y="2780928"/>
            <a:ext cx="8229600" cy="438912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Беседа с детьми о здоровом образе жизни </a:t>
            </a:r>
          </a:p>
          <a:p>
            <a:r>
              <a:rPr lang="ru-RU" sz="3600" dirty="0" smtClean="0"/>
              <a:t>Подготовка к физическим занятиям</a:t>
            </a:r>
            <a:r>
              <a:rPr lang="ru-RU" sz="3600" dirty="0" smtClean="0"/>
              <a:t>.</a:t>
            </a:r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12512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327</TotalTime>
  <Words>422</Words>
  <Application>Microsoft Office PowerPoint</Application>
  <PresentationFormat>Экран (4:3)</PresentationFormat>
  <Paragraphs>57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Calibri</vt:lpstr>
      <vt:lpstr>Constantia</vt:lpstr>
      <vt:lpstr>Wingdings 2</vt:lpstr>
      <vt:lpstr>Поток</vt:lpstr>
      <vt:lpstr>Проект  «Быть здоровыми хотим» </vt:lpstr>
      <vt:lpstr>                 Проблема</vt:lpstr>
      <vt:lpstr>Актуальность</vt:lpstr>
      <vt:lpstr>  Цель:</vt:lpstr>
      <vt:lpstr>   Задачи:</vt:lpstr>
      <vt:lpstr>Для родителей.</vt:lpstr>
      <vt:lpstr>      Работа с родителями.</vt:lpstr>
      <vt:lpstr>Этапы реализация проекта</vt:lpstr>
      <vt:lpstr>Подготовительный этап </vt:lpstr>
      <vt:lpstr>Основной этап</vt:lpstr>
      <vt:lpstr>Заключительный</vt:lpstr>
      <vt:lpstr>Презентация PowerPoint</vt:lpstr>
      <vt:lpstr>Быть здоровым -  это модно! Дружно, весело, задорно Становитесь на зарядку. Организму - подзарядка!</vt:lpstr>
      <vt:lpstr>Я здоровье берегу – тело в чистоте держу! Чтоб душа была здоровой, с физкультурой я дружу!</vt:lpstr>
      <vt:lpstr>Чтоб здоровье раздобыть, не надо далеко ходить. Нужно нам самим стараться и все будет получаться </vt:lpstr>
      <vt:lpstr>Презентация PowerPoint</vt:lpstr>
      <vt:lpstr>Презентация PowerPoint</vt:lpstr>
      <vt:lpstr>Знание о спорте </vt:lpstr>
      <vt:lpstr>Презентация PowerPoint</vt:lpstr>
      <vt:lpstr>Начинаем разговор о правильном питании</vt:lpstr>
      <vt:lpstr>Презентация PowerPoint</vt:lpstr>
      <vt:lpstr>Развлечение «В гостях у Спортика»</vt:lpstr>
      <vt:lpstr>Презентация PowerPoint</vt:lpstr>
      <vt:lpstr>Презентация PowerPoint</vt:lpstr>
      <vt:lpstr>Челлендж «Мы сделали это, а вам слабо?»</vt:lpstr>
      <vt:lpstr>Презентация PowerPoint</vt:lpstr>
      <vt:lpstr>Спасибо за внимание!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 хочу здоровым быть»</dc:title>
  <dc:creator>Юля</dc:creator>
  <cp:lastModifiedBy>доу</cp:lastModifiedBy>
  <cp:revision>46</cp:revision>
  <dcterms:created xsi:type="dcterms:W3CDTF">2016-05-05T16:53:57Z</dcterms:created>
  <dcterms:modified xsi:type="dcterms:W3CDTF">2023-11-15T07:19:17Z</dcterms:modified>
</cp:coreProperties>
</file>